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7" r:id="rId5"/>
    <p:sldId id="274" r:id="rId6"/>
    <p:sldId id="275" r:id="rId7"/>
    <p:sldId id="276" r:id="rId8"/>
    <p:sldId id="277" r:id="rId9"/>
    <p:sldId id="285" r:id="rId10"/>
    <p:sldId id="286" r:id="rId11"/>
    <p:sldId id="283" r:id="rId12"/>
    <p:sldId id="272" r:id="rId13"/>
    <p:sldId id="280" r:id="rId14"/>
    <p:sldId id="278" r:id="rId15"/>
    <p:sldId id="281" r:id="rId16"/>
    <p:sldId id="279" r:id="rId17"/>
    <p:sldId id="282" r:id="rId18"/>
    <p:sldId id="287" r:id="rId19"/>
    <p:sldId id="273" r:id="rId20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28" autoAdjust="0"/>
  </p:normalViewPr>
  <p:slideViewPr>
    <p:cSldViewPr snapToGrid="0" snapToObject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1D7DA2-E581-4053-9ADA-5D045B6310E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9715765-3559-44D0-A380-DD03397A1DA7}">
      <dgm:prSet phldrT="[텍스트]"/>
      <dgm:spPr/>
      <dgm:t>
        <a:bodyPr/>
        <a:lstStyle/>
        <a:p>
          <a:pPr latinLnBrk="1"/>
          <a:r>
            <a:rPr lang="en-US" altLang="ko-KR" dirty="0" smtClean="0"/>
            <a:t>1.</a:t>
          </a:r>
          <a:r>
            <a:rPr lang="ko-KR" altLang="en-US" dirty="0" smtClean="0"/>
            <a:t>프로젝트 주제</a:t>
          </a:r>
          <a:endParaRPr lang="ko-KR" altLang="en-US" dirty="0"/>
        </a:p>
      </dgm:t>
    </dgm:pt>
    <dgm:pt modelId="{F70EC79C-EE74-4324-898D-250AF672BC8C}" type="parTrans" cxnId="{88904963-6E13-4955-AB5A-193F057190B9}">
      <dgm:prSet/>
      <dgm:spPr/>
      <dgm:t>
        <a:bodyPr/>
        <a:lstStyle/>
        <a:p>
          <a:pPr latinLnBrk="1"/>
          <a:endParaRPr lang="ko-KR" altLang="en-US"/>
        </a:p>
      </dgm:t>
    </dgm:pt>
    <dgm:pt modelId="{BF053A5C-78DC-4560-88E5-43D95CB8A94C}" type="sibTrans" cxnId="{88904963-6E13-4955-AB5A-193F057190B9}">
      <dgm:prSet/>
      <dgm:spPr/>
      <dgm:t>
        <a:bodyPr/>
        <a:lstStyle/>
        <a:p>
          <a:pPr latinLnBrk="1"/>
          <a:endParaRPr lang="ko-KR" altLang="en-US"/>
        </a:p>
      </dgm:t>
    </dgm:pt>
    <dgm:pt modelId="{065AD98E-A5D6-4A86-827D-589E8FC68C88}">
      <dgm:prSet phldrT="[텍스트]"/>
      <dgm:spPr/>
      <dgm:t>
        <a:bodyPr/>
        <a:lstStyle/>
        <a:p>
          <a:pPr latinLnBrk="1"/>
          <a:r>
            <a:rPr lang="en-US" altLang="ko-KR" dirty="0" smtClean="0"/>
            <a:t>4. </a:t>
          </a:r>
          <a:r>
            <a:rPr lang="ko-KR" altLang="en-US" dirty="0" smtClean="0"/>
            <a:t>개선 방향</a:t>
          </a:r>
          <a:endParaRPr lang="ko-KR" altLang="en-US" dirty="0"/>
        </a:p>
      </dgm:t>
    </dgm:pt>
    <dgm:pt modelId="{3A99596E-DEDC-4F6A-B8A9-813A7CD849F9}" type="sibTrans" cxnId="{270D79EE-025D-49E6-92E6-339189DAA30F}">
      <dgm:prSet/>
      <dgm:spPr/>
      <dgm:t>
        <a:bodyPr/>
        <a:lstStyle/>
        <a:p>
          <a:pPr latinLnBrk="1"/>
          <a:endParaRPr lang="ko-KR" altLang="en-US"/>
        </a:p>
      </dgm:t>
    </dgm:pt>
    <dgm:pt modelId="{E3AFFA4F-F3A3-4039-89A2-F4A24BDACE00}" type="parTrans" cxnId="{270D79EE-025D-49E6-92E6-339189DAA30F}">
      <dgm:prSet/>
      <dgm:spPr/>
      <dgm:t>
        <a:bodyPr/>
        <a:lstStyle/>
        <a:p>
          <a:pPr latinLnBrk="1"/>
          <a:endParaRPr lang="ko-KR" altLang="en-US"/>
        </a:p>
      </dgm:t>
    </dgm:pt>
    <dgm:pt modelId="{51DF7F91-089A-4E70-B316-453F5C96FD67}">
      <dgm:prSet phldrT="[텍스트]"/>
      <dgm:spPr/>
      <dgm:t>
        <a:bodyPr/>
        <a:lstStyle/>
        <a:p>
          <a:pPr latinLnBrk="1"/>
          <a:r>
            <a:rPr lang="en-US" altLang="ko-KR" dirty="0" smtClean="0"/>
            <a:t>3. </a:t>
          </a:r>
          <a:r>
            <a:rPr lang="ko-KR" altLang="en-US" dirty="0" smtClean="0"/>
            <a:t>소스 코드</a:t>
          </a:r>
          <a:endParaRPr lang="ko-KR" altLang="en-US" dirty="0"/>
        </a:p>
      </dgm:t>
    </dgm:pt>
    <dgm:pt modelId="{F254A457-F620-4D0A-81B5-F2F4AA3F5E4F}" type="sibTrans" cxnId="{6392F594-B24D-403A-A283-FAF5FFB1D3C4}">
      <dgm:prSet/>
      <dgm:spPr/>
      <dgm:t>
        <a:bodyPr/>
        <a:lstStyle/>
        <a:p>
          <a:pPr latinLnBrk="1"/>
          <a:endParaRPr lang="ko-KR" altLang="en-US"/>
        </a:p>
      </dgm:t>
    </dgm:pt>
    <dgm:pt modelId="{B70C70E5-D537-4A6D-8BFA-4D1EEC2EACFD}" type="parTrans" cxnId="{6392F594-B24D-403A-A283-FAF5FFB1D3C4}">
      <dgm:prSet/>
      <dgm:spPr/>
      <dgm:t>
        <a:bodyPr/>
        <a:lstStyle/>
        <a:p>
          <a:pPr latinLnBrk="1"/>
          <a:endParaRPr lang="ko-KR" altLang="en-US"/>
        </a:p>
      </dgm:t>
    </dgm:pt>
    <dgm:pt modelId="{E13ACC85-7E25-4BD6-9153-4BA8E6BB7F5F}">
      <dgm:prSet phldrT="[텍스트]"/>
      <dgm:spPr/>
      <dgm:t>
        <a:bodyPr/>
        <a:lstStyle/>
        <a:p>
          <a:pPr latinLnBrk="1"/>
          <a:r>
            <a:rPr lang="en-US" altLang="ko-KR" dirty="0" smtClean="0"/>
            <a:t>2. </a:t>
          </a:r>
          <a:r>
            <a:rPr lang="ko-KR" altLang="en-US" dirty="0" smtClean="0"/>
            <a:t>개발 환경</a:t>
          </a:r>
          <a:endParaRPr lang="ko-KR" altLang="en-US" dirty="0"/>
        </a:p>
      </dgm:t>
    </dgm:pt>
    <dgm:pt modelId="{4BEBF6A6-6DAB-40E3-9CF4-7AFF5624948A}" type="sibTrans" cxnId="{6820B2D3-9146-42EB-9EFF-ACC3DF2D4821}">
      <dgm:prSet/>
      <dgm:spPr/>
      <dgm:t>
        <a:bodyPr/>
        <a:lstStyle/>
        <a:p>
          <a:pPr latinLnBrk="1"/>
          <a:endParaRPr lang="ko-KR" altLang="en-US"/>
        </a:p>
      </dgm:t>
    </dgm:pt>
    <dgm:pt modelId="{FDB8831E-509B-4D5B-BFF1-4F660673B07A}" type="parTrans" cxnId="{6820B2D3-9146-42EB-9EFF-ACC3DF2D4821}">
      <dgm:prSet/>
      <dgm:spPr/>
      <dgm:t>
        <a:bodyPr/>
        <a:lstStyle/>
        <a:p>
          <a:pPr latinLnBrk="1"/>
          <a:endParaRPr lang="ko-KR" altLang="en-US"/>
        </a:p>
      </dgm:t>
    </dgm:pt>
    <dgm:pt modelId="{DA5D7FAC-5AF0-4320-AEFE-58EFE7615E2F}">
      <dgm:prSet/>
      <dgm:spPr/>
      <dgm:t>
        <a:bodyPr/>
        <a:lstStyle/>
        <a:p>
          <a:pPr latinLnBrk="1"/>
          <a:r>
            <a:rPr lang="ko-KR" altLang="en-US" dirty="0" smtClean="0"/>
            <a:t>프로젝트의 주제 및 목표</a:t>
          </a:r>
          <a:endParaRPr lang="ko-KR" altLang="en-US" dirty="0"/>
        </a:p>
      </dgm:t>
    </dgm:pt>
    <dgm:pt modelId="{86905863-5B4B-4F4F-BB89-E85D78AD961F}" type="parTrans" cxnId="{47DE3D2B-D70A-4DBB-8562-A4378980719B}">
      <dgm:prSet/>
      <dgm:spPr/>
      <dgm:t>
        <a:bodyPr/>
        <a:lstStyle/>
        <a:p>
          <a:pPr latinLnBrk="1"/>
          <a:endParaRPr lang="ko-KR" altLang="en-US"/>
        </a:p>
      </dgm:t>
    </dgm:pt>
    <dgm:pt modelId="{E3BDB150-F651-4EDD-90AF-11C257DDCD51}" type="sibTrans" cxnId="{47DE3D2B-D70A-4DBB-8562-A4378980719B}">
      <dgm:prSet/>
      <dgm:spPr/>
      <dgm:t>
        <a:bodyPr/>
        <a:lstStyle/>
        <a:p>
          <a:pPr latinLnBrk="1"/>
          <a:endParaRPr lang="ko-KR" altLang="en-US"/>
        </a:p>
      </dgm:t>
    </dgm:pt>
    <dgm:pt modelId="{28B3A16E-5462-474D-8DB0-929908D29AAF}">
      <dgm:prSet/>
      <dgm:spPr/>
      <dgm:t>
        <a:bodyPr/>
        <a:lstStyle/>
        <a:p>
          <a:pPr latinLnBrk="1"/>
          <a:r>
            <a:rPr lang="ko-KR" altLang="en-US" dirty="0" smtClean="0"/>
            <a:t>사용한 개발도구 및 개발언어</a:t>
          </a:r>
          <a:endParaRPr lang="ko-KR" altLang="en-US" dirty="0"/>
        </a:p>
      </dgm:t>
    </dgm:pt>
    <dgm:pt modelId="{94F99A74-5298-4FC3-84CD-3642B8914467}" type="parTrans" cxnId="{8B08FDB5-95AB-4621-BCC4-0D201B53F2FA}">
      <dgm:prSet/>
      <dgm:spPr/>
      <dgm:t>
        <a:bodyPr/>
        <a:lstStyle/>
        <a:p>
          <a:pPr latinLnBrk="1"/>
          <a:endParaRPr lang="ko-KR" altLang="en-US"/>
        </a:p>
      </dgm:t>
    </dgm:pt>
    <dgm:pt modelId="{8BEBC114-FFA9-42E4-AA8D-90FD86C293AB}" type="sibTrans" cxnId="{8B08FDB5-95AB-4621-BCC4-0D201B53F2FA}">
      <dgm:prSet/>
      <dgm:spPr/>
      <dgm:t>
        <a:bodyPr/>
        <a:lstStyle/>
        <a:p>
          <a:pPr latinLnBrk="1"/>
          <a:endParaRPr lang="ko-KR" altLang="en-US"/>
        </a:p>
      </dgm:t>
    </dgm:pt>
    <dgm:pt modelId="{4A3C7B05-FBF4-4140-A3B8-EFEED4E42BCF}">
      <dgm:prSet/>
      <dgm:spPr/>
      <dgm:t>
        <a:bodyPr/>
        <a:lstStyle/>
        <a:p>
          <a:pPr latinLnBrk="1"/>
          <a:r>
            <a:rPr lang="ko-KR" altLang="en-US" dirty="0" smtClean="0"/>
            <a:t>주요 기능들의 소스 구성 및 실행 화면</a:t>
          </a:r>
          <a:endParaRPr lang="ko-KR" altLang="en-US" dirty="0"/>
        </a:p>
      </dgm:t>
    </dgm:pt>
    <dgm:pt modelId="{93A393EC-9D93-4AA0-B3F3-49DFA295802C}" type="parTrans" cxnId="{CF68F853-5842-4B47-A17D-077030EE6763}">
      <dgm:prSet/>
      <dgm:spPr/>
      <dgm:t>
        <a:bodyPr/>
        <a:lstStyle/>
        <a:p>
          <a:pPr latinLnBrk="1"/>
          <a:endParaRPr lang="ko-KR" altLang="en-US"/>
        </a:p>
      </dgm:t>
    </dgm:pt>
    <dgm:pt modelId="{66CE86B9-B89A-4BB9-84E6-977056001DAF}" type="sibTrans" cxnId="{CF68F853-5842-4B47-A17D-077030EE6763}">
      <dgm:prSet/>
      <dgm:spPr/>
      <dgm:t>
        <a:bodyPr/>
        <a:lstStyle/>
        <a:p>
          <a:pPr latinLnBrk="1"/>
          <a:endParaRPr lang="ko-KR" altLang="en-US"/>
        </a:p>
      </dgm:t>
    </dgm:pt>
    <dgm:pt modelId="{683F376F-DED3-49D5-883F-186D6C88F795}">
      <dgm:prSet/>
      <dgm:spPr/>
      <dgm:t>
        <a:bodyPr/>
        <a:lstStyle/>
        <a:p>
          <a:pPr latinLnBrk="1"/>
          <a:r>
            <a:rPr lang="ko-KR" altLang="en-US" dirty="0" smtClean="0"/>
            <a:t>향후 개선방향 및 목표</a:t>
          </a:r>
          <a:endParaRPr lang="ko-KR" altLang="en-US" dirty="0"/>
        </a:p>
      </dgm:t>
    </dgm:pt>
    <dgm:pt modelId="{F39C5548-BBD6-47DA-A232-BA74432F9E6D}" type="parTrans" cxnId="{94311876-F2D9-4962-BFD6-4858498D3A1C}">
      <dgm:prSet/>
      <dgm:spPr/>
      <dgm:t>
        <a:bodyPr/>
        <a:lstStyle/>
        <a:p>
          <a:pPr latinLnBrk="1"/>
          <a:endParaRPr lang="ko-KR" altLang="en-US"/>
        </a:p>
      </dgm:t>
    </dgm:pt>
    <dgm:pt modelId="{E2A11EC7-B980-4AC8-AF04-36727CA95F8B}" type="sibTrans" cxnId="{94311876-F2D9-4962-BFD6-4858498D3A1C}">
      <dgm:prSet/>
      <dgm:spPr/>
      <dgm:t>
        <a:bodyPr/>
        <a:lstStyle/>
        <a:p>
          <a:pPr latinLnBrk="1"/>
          <a:endParaRPr lang="ko-KR" altLang="en-US"/>
        </a:p>
      </dgm:t>
    </dgm:pt>
    <dgm:pt modelId="{A32702D1-17EC-4C6D-9939-DFCC3D9C4072}" type="pres">
      <dgm:prSet presAssocID="{D81D7DA2-E581-4053-9ADA-5D045B6310E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1FB962-0FB6-4A0F-9491-9B610DD15E8E}" type="pres">
      <dgm:prSet presAssocID="{A9715765-3559-44D0-A380-DD03397A1DA7}" presName="parentLin" presStyleCnt="0"/>
      <dgm:spPr/>
    </dgm:pt>
    <dgm:pt modelId="{EAD465D3-3AEF-45B0-BB6A-A0744190E221}" type="pres">
      <dgm:prSet presAssocID="{A9715765-3559-44D0-A380-DD03397A1DA7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4871574-9F53-4E46-A138-5242D61D99A3}" type="pres">
      <dgm:prSet presAssocID="{A9715765-3559-44D0-A380-DD03397A1DA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6E92B8-4CF3-4E0D-B4D5-B872A0F6B104}" type="pres">
      <dgm:prSet presAssocID="{A9715765-3559-44D0-A380-DD03397A1DA7}" presName="negativeSpace" presStyleCnt="0"/>
      <dgm:spPr/>
    </dgm:pt>
    <dgm:pt modelId="{CF153175-F02C-474F-AE95-0F7E0205009A}" type="pres">
      <dgm:prSet presAssocID="{A9715765-3559-44D0-A380-DD03397A1DA7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94E1F5-B4E1-4243-9730-16B838275E85}" type="pres">
      <dgm:prSet presAssocID="{BF053A5C-78DC-4560-88E5-43D95CB8A94C}" presName="spaceBetweenRectangles" presStyleCnt="0"/>
      <dgm:spPr/>
    </dgm:pt>
    <dgm:pt modelId="{DE4D686A-20D2-43BD-A7A3-EF451821800D}" type="pres">
      <dgm:prSet presAssocID="{E13ACC85-7E25-4BD6-9153-4BA8E6BB7F5F}" presName="parentLin" presStyleCnt="0"/>
      <dgm:spPr/>
    </dgm:pt>
    <dgm:pt modelId="{40D8BE6C-3AFF-4CD9-910B-5A647A0BA5D7}" type="pres">
      <dgm:prSet presAssocID="{E13ACC85-7E25-4BD6-9153-4BA8E6BB7F5F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44C33703-8369-44FA-B219-7F01D14AFFF6}" type="pres">
      <dgm:prSet presAssocID="{E13ACC85-7E25-4BD6-9153-4BA8E6BB7F5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303521-D94C-4FF1-93BD-22762A963296}" type="pres">
      <dgm:prSet presAssocID="{E13ACC85-7E25-4BD6-9153-4BA8E6BB7F5F}" presName="negativeSpace" presStyleCnt="0"/>
      <dgm:spPr/>
    </dgm:pt>
    <dgm:pt modelId="{25A6DF58-22C8-45E0-8952-E9AAE7384F6C}" type="pres">
      <dgm:prSet presAssocID="{E13ACC85-7E25-4BD6-9153-4BA8E6BB7F5F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AE627B-43EE-4C93-A5FF-5705BFD43CF0}" type="pres">
      <dgm:prSet presAssocID="{4BEBF6A6-6DAB-40E3-9CF4-7AFF5624948A}" presName="spaceBetweenRectangles" presStyleCnt="0"/>
      <dgm:spPr/>
    </dgm:pt>
    <dgm:pt modelId="{7BF349FF-3B01-4737-9BFE-9BE6C5043BA4}" type="pres">
      <dgm:prSet presAssocID="{51DF7F91-089A-4E70-B316-453F5C96FD67}" presName="parentLin" presStyleCnt="0"/>
      <dgm:spPr/>
    </dgm:pt>
    <dgm:pt modelId="{91905C4D-BDA9-43F9-BE34-CFC489CC338F}" type="pres">
      <dgm:prSet presAssocID="{51DF7F91-089A-4E70-B316-453F5C96FD67}" presName="parentLeftMargin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9F63E00-2132-43CC-BB8D-780AAFEC43C4}" type="pres">
      <dgm:prSet presAssocID="{51DF7F91-089A-4E70-B316-453F5C96FD67}" presName="parentText" presStyleLbl="node1" presStyleIdx="2" presStyleCnt="4" custLinFactNeighborX="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F6E272-C0A3-4A6F-A886-86F88970E4D5}" type="pres">
      <dgm:prSet presAssocID="{51DF7F91-089A-4E70-B316-453F5C96FD67}" presName="negativeSpace" presStyleCnt="0"/>
      <dgm:spPr/>
    </dgm:pt>
    <dgm:pt modelId="{63677FAB-462E-45FE-A857-0924FAE2A958}" type="pres">
      <dgm:prSet presAssocID="{51DF7F91-089A-4E70-B316-453F5C96FD67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D4BC35-E4BD-44E7-A4FD-48A802CC5AC6}" type="pres">
      <dgm:prSet presAssocID="{F254A457-F620-4D0A-81B5-F2F4AA3F5E4F}" presName="spaceBetweenRectangles" presStyleCnt="0"/>
      <dgm:spPr/>
    </dgm:pt>
    <dgm:pt modelId="{0ADCF1DB-B4E6-4682-8FFB-3267586753C5}" type="pres">
      <dgm:prSet presAssocID="{065AD98E-A5D6-4A86-827D-589E8FC68C88}" presName="parentLin" presStyleCnt="0"/>
      <dgm:spPr/>
    </dgm:pt>
    <dgm:pt modelId="{56F514F3-6F51-4269-BC8C-36D3D0E1FD42}" type="pres">
      <dgm:prSet presAssocID="{065AD98E-A5D6-4A86-827D-589E8FC68C88}" presName="parentLeftMargin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FCB0D971-5824-4607-B84E-ED9AC8A885F4}" type="pres">
      <dgm:prSet presAssocID="{065AD98E-A5D6-4A86-827D-589E8FC68C8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791609-F8CD-4167-B5E1-94C2F896CD23}" type="pres">
      <dgm:prSet presAssocID="{065AD98E-A5D6-4A86-827D-589E8FC68C88}" presName="negativeSpace" presStyleCnt="0"/>
      <dgm:spPr/>
    </dgm:pt>
    <dgm:pt modelId="{0AEA26D6-F71F-45E6-ADA3-E653E4E3EEBF}" type="pres">
      <dgm:prSet presAssocID="{065AD98E-A5D6-4A86-827D-589E8FC68C88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04963-6E13-4955-AB5A-193F057190B9}" srcId="{D81D7DA2-E581-4053-9ADA-5D045B6310EE}" destId="{A9715765-3559-44D0-A380-DD03397A1DA7}" srcOrd="0" destOrd="0" parTransId="{F70EC79C-EE74-4324-898D-250AF672BC8C}" sibTransId="{BF053A5C-78DC-4560-88E5-43D95CB8A94C}"/>
    <dgm:cxn modelId="{73934D0F-C166-491F-A506-E832110D3F3E}" type="presOf" srcId="{28B3A16E-5462-474D-8DB0-929908D29AAF}" destId="{25A6DF58-22C8-45E0-8952-E9AAE7384F6C}" srcOrd="0" destOrd="0" presId="urn:microsoft.com/office/officeart/2005/8/layout/list1"/>
    <dgm:cxn modelId="{C3748CDC-FBE7-48D9-A9A5-D7F13DC16B1E}" type="presOf" srcId="{DA5D7FAC-5AF0-4320-AEFE-58EFE7615E2F}" destId="{CF153175-F02C-474F-AE95-0F7E0205009A}" srcOrd="0" destOrd="0" presId="urn:microsoft.com/office/officeart/2005/8/layout/list1"/>
    <dgm:cxn modelId="{C91A5A0D-CF87-4D4F-9E8F-8081C409E2CE}" type="presOf" srcId="{065AD98E-A5D6-4A86-827D-589E8FC68C88}" destId="{56F514F3-6F51-4269-BC8C-36D3D0E1FD42}" srcOrd="0" destOrd="0" presId="urn:microsoft.com/office/officeart/2005/8/layout/list1"/>
    <dgm:cxn modelId="{D3D272DF-41AD-4E92-B3AD-2EADC528C4A5}" type="presOf" srcId="{4A3C7B05-FBF4-4140-A3B8-EFEED4E42BCF}" destId="{63677FAB-462E-45FE-A857-0924FAE2A958}" srcOrd="0" destOrd="0" presId="urn:microsoft.com/office/officeart/2005/8/layout/list1"/>
    <dgm:cxn modelId="{6392F594-B24D-403A-A283-FAF5FFB1D3C4}" srcId="{D81D7DA2-E581-4053-9ADA-5D045B6310EE}" destId="{51DF7F91-089A-4E70-B316-453F5C96FD67}" srcOrd="2" destOrd="0" parTransId="{B70C70E5-D537-4A6D-8BFA-4D1EEC2EACFD}" sibTransId="{F254A457-F620-4D0A-81B5-F2F4AA3F5E4F}"/>
    <dgm:cxn modelId="{6820B2D3-9146-42EB-9EFF-ACC3DF2D4821}" srcId="{D81D7DA2-E581-4053-9ADA-5D045B6310EE}" destId="{E13ACC85-7E25-4BD6-9153-4BA8E6BB7F5F}" srcOrd="1" destOrd="0" parTransId="{FDB8831E-509B-4D5B-BFF1-4F660673B07A}" sibTransId="{4BEBF6A6-6DAB-40E3-9CF4-7AFF5624948A}"/>
    <dgm:cxn modelId="{8B08FDB5-95AB-4621-BCC4-0D201B53F2FA}" srcId="{E13ACC85-7E25-4BD6-9153-4BA8E6BB7F5F}" destId="{28B3A16E-5462-474D-8DB0-929908D29AAF}" srcOrd="0" destOrd="0" parTransId="{94F99A74-5298-4FC3-84CD-3642B8914467}" sibTransId="{8BEBC114-FFA9-42E4-AA8D-90FD86C293AB}"/>
    <dgm:cxn modelId="{65F3F82D-95E2-4EE8-B527-70DED837552E}" type="presOf" srcId="{D81D7DA2-E581-4053-9ADA-5D045B6310EE}" destId="{A32702D1-17EC-4C6D-9939-DFCC3D9C4072}" srcOrd="0" destOrd="0" presId="urn:microsoft.com/office/officeart/2005/8/layout/list1"/>
    <dgm:cxn modelId="{56B1259A-F91F-4AA5-B5D8-CD9FEBB0E5FB}" type="presOf" srcId="{A9715765-3559-44D0-A380-DD03397A1DA7}" destId="{EAD465D3-3AEF-45B0-BB6A-A0744190E221}" srcOrd="0" destOrd="0" presId="urn:microsoft.com/office/officeart/2005/8/layout/list1"/>
    <dgm:cxn modelId="{B6CFBD76-8046-4726-8BA9-B370ABDAEF12}" type="presOf" srcId="{51DF7F91-089A-4E70-B316-453F5C96FD67}" destId="{49F63E00-2132-43CC-BB8D-780AAFEC43C4}" srcOrd="1" destOrd="0" presId="urn:microsoft.com/office/officeart/2005/8/layout/list1"/>
    <dgm:cxn modelId="{CF68F853-5842-4B47-A17D-077030EE6763}" srcId="{51DF7F91-089A-4E70-B316-453F5C96FD67}" destId="{4A3C7B05-FBF4-4140-A3B8-EFEED4E42BCF}" srcOrd="0" destOrd="0" parTransId="{93A393EC-9D93-4AA0-B3F3-49DFA295802C}" sibTransId="{66CE86B9-B89A-4BB9-84E6-977056001DAF}"/>
    <dgm:cxn modelId="{47DE3D2B-D70A-4DBB-8562-A4378980719B}" srcId="{A9715765-3559-44D0-A380-DD03397A1DA7}" destId="{DA5D7FAC-5AF0-4320-AEFE-58EFE7615E2F}" srcOrd="0" destOrd="0" parTransId="{86905863-5B4B-4F4F-BB89-E85D78AD961F}" sibTransId="{E3BDB150-F651-4EDD-90AF-11C257DDCD51}"/>
    <dgm:cxn modelId="{94311876-F2D9-4962-BFD6-4858498D3A1C}" srcId="{065AD98E-A5D6-4A86-827D-589E8FC68C88}" destId="{683F376F-DED3-49D5-883F-186D6C88F795}" srcOrd="0" destOrd="0" parTransId="{F39C5548-BBD6-47DA-A232-BA74432F9E6D}" sibTransId="{E2A11EC7-B980-4AC8-AF04-36727CA95F8B}"/>
    <dgm:cxn modelId="{FD519052-96FB-44FA-B87B-0C2B6FD911BC}" type="presOf" srcId="{683F376F-DED3-49D5-883F-186D6C88F795}" destId="{0AEA26D6-F71F-45E6-ADA3-E653E4E3EEBF}" srcOrd="0" destOrd="0" presId="urn:microsoft.com/office/officeart/2005/8/layout/list1"/>
    <dgm:cxn modelId="{FF46EB70-40A4-440C-B258-493B527A88EE}" type="presOf" srcId="{E13ACC85-7E25-4BD6-9153-4BA8E6BB7F5F}" destId="{44C33703-8369-44FA-B219-7F01D14AFFF6}" srcOrd="1" destOrd="0" presId="urn:microsoft.com/office/officeart/2005/8/layout/list1"/>
    <dgm:cxn modelId="{E3043E97-9113-4AC9-A287-D94F2B2F99F0}" type="presOf" srcId="{51DF7F91-089A-4E70-B316-453F5C96FD67}" destId="{91905C4D-BDA9-43F9-BE34-CFC489CC338F}" srcOrd="0" destOrd="0" presId="urn:microsoft.com/office/officeart/2005/8/layout/list1"/>
    <dgm:cxn modelId="{270D79EE-025D-49E6-92E6-339189DAA30F}" srcId="{D81D7DA2-E581-4053-9ADA-5D045B6310EE}" destId="{065AD98E-A5D6-4A86-827D-589E8FC68C88}" srcOrd="3" destOrd="0" parTransId="{E3AFFA4F-F3A3-4039-89A2-F4A24BDACE00}" sibTransId="{3A99596E-DEDC-4F6A-B8A9-813A7CD849F9}"/>
    <dgm:cxn modelId="{BC78E53A-5EC1-4650-B121-365FF5CA12C2}" type="presOf" srcId="{E13ACC85-7E25-4BD6-9153-4BA8E6BB7F5F}" destId="{40D8BE6C-3AFF-4CD9-910B-5A647A0BA5D7}" srcOrd="0" destOrd="0" presId="urn:microsoft.com/office/officeart/2005/8/layout/list1"/>
    <dgm:cxn modelId="{94580845-B662-4E65-AB69-E4E581F88327}" type="presOf" srcId="{065AD98E-A5D6-4A86-827D-589E8FC68C88}" destId="{FCB0D971-5824-4607-B84E-ED9AC8A885F4}" srcOrd="1" destOrd="0" presId="urn:microsoft.com/office/officeart/2005/8/layout/list1"/>
    <dgm:cxn modelId="{0CFD989F-61E3-4ADE-8632-AC5718853BA7}" type="presOf" srcId="{A9715765-3559-44D0-A380-DD03397A1DA7}" destId="{E4871574-9F53-4E46-A138-5242D61D99A3}" srcOrd="1" destOrd="0" presId="urn:microsoft.com/office/officeart/2005/8/layout/list1"/>
    <dgm:cxn modelId="{976B2B6F-5910-4F19-87B0-2125B5256012}" type="presParOf" srcId="{A32702D1-17EC-4C6D-9939-DFCC3D9C4072}" destId="{181FB962-0FB6-4A0F-9491-9B610DD15E8E}" srcOrd="0" destOrd="0" presId="urn:microsoft.com/office/officeart/2005/8/layout/list1"/>
    <dgm:cxn modelId="{C96855D7-2DFB-447E-AB16-8CB6F36C80C8}" type="presParOf" srcId="{181FB962-0FB6-4A0F-9491-9B610DD15E8E}" destId="{EAD465D3-3AEF-45B0-BB6A-A0744190E221}" srcOrd="0" destOrd="0" presId="urn:microsoft.com/office/officeart/2005/8/layout/list1"/>
    <dgm:cxn modelId="{67558325-4444-4793-ABDA-74AFE16FE588}" type="presParOf" srcId="{181FB962-0FB6-4A0F-9491-9B610DD15E8E}" destId="{E4871574-9F53-4E46-A138-5242D61D99A3}" srcOrd="1" destOrd="0" presId="urn:microsoft.com/office/officeart/2005/8/layout/list1"/>
    <dgm:cxn modelId="{618103AC-8133-435D-90A4-008F847D0E64}" type="presParOf" srcId="{A32702D1-17EC-4C6D-9939-DFCC3D9C4072}" destId="{AF6E92B8-4CF3-4E0D-B4D5-B872A0F6B104}" srcOrd="1" destOrd="0" presId="urn:microsoft.com/office/officeart/2005/8/layout/list1"/>
    <dgm:cxn modelId="{0AF8A29A-9737-40F5-9D47-E33BF0ED2CEE}" type="presParOf" srcId="{A32702D1-17EC-4C6D-9939-DFCC3D9C4072}" destId="{CF153175-F02C-474F-AE95-0F7E0205009A}" srcOrd="2" destOrd="0" presId="urn:microsoft.com/office/officeart/2005/8/layout/list1"/>
    <dgm:cxn modelId="{154B0253-AA22-4A10-96B6-14B051BB7FB4}" type="presParOf" srcId="{A32702D1-17EC-4C6D-9939-DFCC3D9C4072}" destId="{DF94E1F5-B4E1-4243-9730-16B838275E85}" srcOrd="3" destOrd="0" presId="urn:microsoft.com/office/officeart/2005/8/layout/list1"/>
    <dgm:cxn modelId="{E1CD6D0C-6274-4969-9987-0B10F0839A0E}" type="presParOf" srcId="{A32702D1-17EC-4C6D-9939-DFCC3D9C4072}" destId="{DE4D686A-20D2-43BD-A7A3-EF451821800D}" srcOrd="4" destOrd="0" presId="urn:microsoft.com/office/officeart/2005/8/layout/list1"/>
    <dgm:cxn modelId="{86620DA7-6822-4C85-A3C4-D6C1D34B9DD2}" type="presParOf" srcId="{DE4D686A-20D2-43BD-A7A3-EF451821800D}" destId="{40D8BE6C-3AFF-4CD9-910B-5A647A0BA5D7}" srcOrd="0" destOrd="0" presId="urn:microsoft.com/office/officeart/2005/8/layout/list1"/>
    <dgm:cxn modelId="{D3F56B38-BA64-464D-B8EA-F5737D28E871}" type="presParOf" srcId="{DE4D686A-20D2-43BD-A7A3-EF451821800D}" destId="{44C33703-8369-44FA-B219-7F01D14AFFF6}" srcOrd="1" destOrd="0" presId="urn:microsoft.com/office/officeart/2005/8/layout/list1"/>
    <dgm:cxn modelId="{A8EE23D5-CCE9-4626-8F06-4732635A9CF6}" type="presParOf" srcId="{A32702D1-17EC-4C6D-9939-DFCC3D9C4072}" destId="{C1303521-D94C-4FF1-93BD-22762A963296}" srcOrd="5" destOrd="0" presId="urn:microsoft.com/office/officeart/2005/8/layout/list1"/>
    <dgm:cxn modelId="{B2E17B37-2223-4003-99DC-9BAB5A39B230}" type="presParOf" srcId="{A32702D1-17EC-4C6D-9939-DFCC3D9C4072}" destId="{25A6DF58-22C8-45E0-8952-E9AAE7384F6C}" srcOrd="6" destOrd="0" presId="urn:microsoft.com/office/officeart/2005/8/layout/list1"/>
    <dgm:cxn modelId="{586E7087-254D-46D4-8793-8D56438F6D73}" type="presParOf" srcId="{A32702D1-17EC-4C6D-9939-DFCC3D9C4072}" destId="{FDAE627B-43EE-4C93-A5FF-5705BFD43CF0}" srcOrd="7" destOrd="0" presId="urn:microsoft.com/office/officeart/2005/8/layout/list1"/>
    <dgm:cxn modelId="{459C09DA-9F25-4003-8B02-61F996F014DE}" type="presParOf" srcId="{A32702D1-17EC-4C6D-9939-DFCC3D9C4072}" destId="{7BF349FF-3B01-4737-9BFE-9BE6C5043BA4}" srcOrd="8" destOrd="0" presId="urn:microsoft.com/office/officeart/2005/8/layout/list1"/>
    <dgm:cxn modelId="{D0A62788-EF5F-4C59-8C7A-6799A0876DA9}" type="presParOf" srcId="{7BF349FF-3B01-4737-9BFE-9BE6C5043BA4}" destId="{91905C4D-BDA9-43F9-BE34-CFC489CC338F}" srcOrd="0" destOrd="0" presId="urn:microsoft.com/office/officeart/2005/8/layout/list1"/>
    <dgm:cxn modelId="{9E3D2219-1A36-4EDF-8678-A926D7D17C5B}" type="presParOf" srcId="{7BF349FF-3B01-4737-9BFE-9BE6C5043BA4}" destId="{49F63E00-2132-43CC-BB8D-780AAFEC43C4}" srcOrd="1" destOrd="0" presId="urn:microsoft.com/office/officeart/2005/8/layout/list1"/>
    <dgm:cxn modelId="{BC14C547-F6F3-43CB-98B4-F57BF1FE236E}" type="presParOf" srcId="{A32702D1-17EC-4C6D-9939-DFCC3D9C4072}" destId="{FCF6E272-C0A3-4A6F-A886-86F88970E4D5}" srcOrd="9" destOrd="0" presId="urn:microsoft.com/office/officeart/2005/8/layout/list1"/>
    <dgm:cxn modelId="{37EF4C42-3587-44AB-AA7F-6F47FF7755BE}" type="presParOf" srcId="{A32702D1-17EC-4C6D-9939-DFCC3D9C4072}" destId="{63677FAB-462E-45FE-A857-0924FAE2A958}" srcOrd="10" destOrd="0" presId="urn:microsoft.com/office/officeart/2005/8/layout/list1"/>
    <dgm:cxn modelId="{5D9D719F-93D9-4C21-AD61-E40996BD8966}" type="presParOf" srcId="{A32702D1-17EC-4C6D-9939-DFCC3D9C4072}" destId="{ECD4BC35-E4BD-44E7-A4FD-48A802CC5AC6}" srcOrd="11" destOrd="0" presId="urn:microsoft.com/office/officeart/2005/8/layout/list1"/>
    <dgm:cxn modelId="{ADEBC416-51B4-4C0C-BEE1-6C2CF9132657}" type="presParOf" srcId="{A32702D1-17EC-4C6D-9939-DFCC3D9C4072}" destId="{0ADCF1DB-B4E6-4682-8FFB-3267586753C5}" srcOrd="12" destOrd="0" presId="urn:microsoft.com/office/officeart/2005/8/layout/list1"/>
    <dgm:cxn modelId="{4224244D-3822-4628-8EA2-F5630E646D03}" type="presParOf" srcId="{0ADCF1DB-B4E6-4682-8FFB-3267586753C5}" destId="{56F514F3-6F51-4269-BC8C-36D3D0E1FD42}" srcOrd="0" destOrd="0" presId="urn:microsoft.com/office/officeart/2005/8/layout/list1"/>
    <dgm:cxn modelId="{1FE7D4A9-5143-463C-A5F8-96BC69664615}" type="presParOf" srcId="{0ADCF1DB-B4E6-4682-8FFB-3267586753C5}" destId="{FCB0D971-5824-4607-B84E-ED9AC8A885F4}" srcOrd="1" destOrd="0" presId="urn:microsoft.com/office/officeart/2005/8/layout/list1"/>
    <dgm:cxn modelId="{03FFF540-F82C-43EA-B9B8-49A37C6C5D4F}" type="presParOf" srcId="{A32702D1-17EC-4C6D-9939-DFCC3D9C4072}" destId="{47791609-F8CD-4167-B5E1-94C2F896CD23}" srcOrd="13" destOrd="0" presId="urn:microsoft.com/office/officeart/2005/8/layout/list1"/>
    <dgm:cxn modelId="{FA33685F-7158-4120-955C-48F26F49E41F}" type="presParOf" srcId="{A32702D1-17EC-4C6D-9939-DFCC3D9C4072}" destId="{0AEA26D6-F71F-45E6-ADA3-E653E4E3EEB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AC3153-0309-491D-A192-7D426101A0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B588A57-50DE-4FD5-B1E2-FC1DCA337B60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주제</a:t>
          </a:r>
          <a:endParaRPr lang="ko-KR" altLang="en-US" dirty="0"/>
        </a:p>
      </dgm:t>
    </dgm:pt>
    <dgm:pt modelId="{8BA637E0-3920-4769-84CA-561DF1A859F4}" type="parTrans" cxnId="{0983EF72-6942-4C50-B5C5-25C8F2501BBC}">
      <dgm:prSet/>
      <dgm:spPr/>
      <dgm:t>
        <a:bodyPr/>
        <a:lstStyle/>
        <a:p>
          <a:pPr latinLnBrk="1"/>
          <a:endParaRPr lang="ko-KR" altLang="en-US"/>
        </a:p>
      </dgm:t>
    </dgm:pt>
    <dgm:pt modelId="{07F7C901-80CB-4C3C-90B3-74A01E82B13D}" type="sibTrans" cxnId="{0983EF72-6942-4C50-B5C5-25C8F2501BBC}">
      <dgm:prSet/>
      <dgm:spPr/>
      <dgm:t>
        <a:bodyPr/>
        <a:lstStyle/>
        <a:p>
          <a:pPr latinLnBrk="1"/>
          <a:endParaRPr lang="ko-KR" altLang="en-US"/>
        </a:p>
      </dgm:t>
    </dgm:pt>
    <dgm:pt modelId="{9D2D0886-24B6-4753-8D4B-D250971F3754}">
      <dgm:prSet phldrT="[텍스트]"/>
      <dgm:spPr/>
      <dgm:t>
        <a:bodyPr/>
        <a:lstStyle/>
        <a:p>
          <a:pPr latinLnBrk="1"/>
          <a:r>
            <a:rPr lang="en-US" altLang="ko-KR" dirty="0" smtClean="0"/>
            <a:t>JSP, CSS, JAVASCRIPT, ORACLE </a:t>
          </a:r>
          <a:r>
            <a:rPr lang="ko-KR" altLang="en-US" dirty="0" smtClean="0"/>
            <a:t>등을 이용한 영화 예매 시스템 구축</a:t>
          </a:r>
          <a:endParaRPr lang="ko-KR" altLang="en-US" dirty="0"/>
        </a:p>
      </dgm:t>
    </dgm:pt>
    <dgm:pt modelId="{CB5E5297-B829-42AF-AD76-DF281CFC82EA}" type="parTrans" cxnId="{8817A679-960E-4446-8F26-A8AFDB8F5F05}">
      <dgm:prSet/>
      <dgm:spPr/>
      <dgm:t>
        <a:bodyPr/>
        <a:lstStyle/>
        <a:p>
          <a:pPr latinLnBrk="1"/>
          <a:endParaRPr lang="ko-KR" altLang="en-US"/>
        </a:p>
      </dgm:t>
    </dgm:pt>
    <dgm:pt modelId="{35FEE71C-8D3F-47BE-8832-BA34BC98F4B6}" type="sibTrans" cxnId="{8817A679-960E-4446-8F26-A8AFDB8F5F05}">
      <dgm:prSet/>
      <dgm:spPr/>
      <dgm:t>
        <a:bodyPr/>
        <a:lstStyle/>
        <a:p>
          <a:pPr latinLnBrk="1"/>
          <a:endParaRPr lang="ko-KR" altLang="en-US"/>
        </a:p>
      </dgm:t>
    </dgm:pt>
    <dgm:pt modelId="{C5EE2C60-878E-4B50-8339-94A317112945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목표</a:t>
          </a:r>
          <a:endParaRPr lang="ko-KR" altLang="en-US" dirty="0"/>
        </a:p>
      </dgm:t>
    </dgm:pt>
    <dgm:pt modelId="{A727BFE9-B221-4BB6-9B29-D6EFC57B0CFA}" type="parTrans" cxnId="{5185240A-E350-4489-AAEB-FBD643CDA0E3}">
      <dgm:prSet/>
      <dgm:spPr/>
      <dgm:t>
        <a:bodyPr/>
        <a:lstStyle/>
        <a:p>
          <a:pPr latinLnBrk="1"/>
          <a:endParaRPr lang="ko-KR" altLang="en-US"/>
        </a:p>
      </dgm:t>
    </dgm:pt>
    <dgm:pt modelId="{22512508-7E43-4D2D-A00D-35E6F1E865EF}" type="sibTrans" cxnId="{5185240A-E350-4489-AAEB-FBD643CDA0E3}">
      <dgm:prSet/>
      <dgm:spPr/>
      <dgm:t>
        <a:bodyPr/>
        <a:lstStyle/>
        <a:p>
          <a:pPr latinLnBrk="1"/>
          <a:endParaRPr lang="ko-KR" altLang="en-US"/>
        </a:p>
      </dgm:t>
    </dgm:pt>
    <dgm:pt modelId="{6D816573-6BBD-48CF-9517-4C7B48293953}">
      <dgm:prSet phldrT="[텍스트]"/>
      <dgm:spPr/>
      <dgm:t>
        <a:bodyPr/>
        <a:lstStyle/>
        <a:p>
          <a:pPr latinLnBrk="1"/>
          <a:r>
            <a:rPr lang="ko-KR" altLang="en-US" dirty="0" smtClean="0"/>
            <a:t>프로젝트 제작을 통해 동적인 웹 페이지를 구현</a:t>
          </a:r>
          <a:endParaRPr lang="ko-KR" altLang="en-US" dirty="0"/>
        </a:p>
      </dgm:t>
    </dgm:pt>
    <dgm:pt modelId="{8F76196E-9E5A-46C5-B6F2-561F87D937CC}" type="parTrans" cxnId="{2B675C97-6396-40E2-9BFD-08F8EB078502}">
      <dgm:prSet/>
      <dgm:spPr/>
      <dgm:t>
        <a:bodyPr/>
        <a:lstStyle/>
        <a:p>
          <a:pPr latinLnBrk="1"/>
          <a:endParaRPr lang="ko-KR" altLang="en-US"/>
        </a:p>
      </dgm:t>
    </dgm:pt>
    <dgm:pt modelId="{B6D3E03E-197A-443A-8A22-902A31212B9E}" type="sibTrans" cxnId="{2B675C97-6396-40E2-9BFD-08F8EB078502}">
      <dgm:prSet/>
      <dgm:spPr/>
      <dgm:t>
        <a:bodyPr/>
        <a:lstStyle/>
        <a:p>
          <a:pPr latinLnBrk="1"/>
          <a:endParaRPr lang="ko-KR" altLang="en-US"/>
        </a:p>
      </dgm:t>
    </dgm:pt>
    <dgm:pt modelId="{A5A569B8-3B12-4FF4-BA44-42A2ADF93192}" type="pres">
      <dgm:prSet presAssocID="{DAAC3153-0309-491D-A192-7D426101A0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955696-F7FE-4CC9-8418-D51D0FF04AFF}" type="pres">
      <dgm:prSet presAssocID="{BB588A57-50DE-4FD5-B1E2-FC1DCA337B6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537A4D-67B3-4E02-861A-EEB890F58A7C}" type="pres">
      <dgm:prSet presAssocID="{BB588A57-50DE-4FD5-B1E2-FC1DCA337B6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D85EA0-7559-4D21-B5DD-A0921045C855}" type="pres">
      <dgm:prSet presAssocID="{C5EE2C60-878E-4B50-8339-94A31711294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2F77D49-5B5E-483B-9EF1-9713574FE52C}" type="pres">
      <dgm:prSet presAssocID="{C5EE2C60-878E-4B50-8339-94A317112945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F381194-D94B-437D-BDAE-839777F60468}" type="presOf" srcId="{C5EE2C60-878E-4B50-8339-94A317112945}" destId="{DAD85EA0-7559-4D21-B5DD-A0921045C855}" srcOrd="0" destOrd="0" presId="urn:microsoft.com/office/officeart/2005/8/layout/vList2"/>
    <dgm:cxn modelId="{8817A679-960E-4446-8F26-A8AFDB8F5F05}" srcId="{BB588A57-50DE-4FD5-B1E2-FC1DCA337B60}" destId="{9D2D0886-24B6-4753-8D4B-D250971F3754}" srcOrd="0" destOrd="0" parTransId="{CB5E5297-B829-42AF-AD76-DF281CFC82EA}" sibTransId="{35FEE71C-8D3F-47BE-8832-BA34BC98F4B6}"/>
    <dgm:cxn modelId="{6DB6FDAA-CFBA-42E8-B7A3-E4834A3BF0BE}" type="presOf" srcId="{9D2D0886-24B6-4753-8D4B-D250971F3754}" destId="{F1537A4D-67B3-4E02-861A-EEB890F58A7C}" srcOrd="0" destOrd="0" presId="urn:microsoft.com/office/officeart/2005/8/layout/vList2"/>
    <dgm:cxn modelId="{A31EAC8B-716F-4DFB-A2B4-45FE1EF42E66}" type="presOf" srcId="{6D816573-6BBD-48CF-9517-4C7B48293953}" destId="{52F77D49-5B5E-483B-9EF1-9713574FE52C}" srcOrd="0" destOrd="0" presId="urn:microsoft.com/office/officeart/2005/8/layout/vList2"/>
    <dgm:cxn modelId="{2A95CF71-72C1-4ABE-A961-09A666B40E4E}" type="presOf" srcId="{DAAC3153-0309-491D-A192-7D426101A07F}" destId="{A5A569B8-3B12-4FF4-BA44-42A2ADF93192}" srcOrd="0" destOrd="0" presId="urn:microsoft.com/office/officeart/2005/8/layout/vList2"/>
    <dgm:cxn modelId="{5185240A-E350-4489-AAEB-FBD643CDA0E3}" srcId="{DAAC3153-0309-491D-A192-7D426101A07F}" destId="{C5EE2C60-878E-4B50-8339-94A317112945}" srcOrd="1" destOrd="0" parTransId="{A727BFE9-B221-4BB6-9B29-D6EFC57B0CFA}" sibTransId="{22512508-7E43-4D2D-A00D-35E6F1E865EF}"/>
    <dgm:cxn modelId="{2B675C97-6396-40E2-9BFD-08F8EB078502}" srcId="{C5EE2C60-878E-4B50-8339-94A317112945}" destId="{6D816573-6BBD-48CF-9517-4C7B48293953}" srcOrd="0" destOrd="0" parTransId="{8F76196E-9E5A-46C5-B6F2-561F87D937CC}" sibTransId="{B6D3E03E-197A-443A-8A22-902A31212B9E}"/>
    <dgm:cxn modelId="{C5E71564-5FCC-4C7E-BD5C-3F4634575D76}" type="presOf" srcId="{BB588A57-50DE-4FD5-B1E2-FC1DCA337B60}" destId="{59955696-F7FE-4CC9-8418-D51D0FF04AFF}" srcOrd="0" destOrd="0" presId="urn:microsoft.com/office/officeart/2005/8/layout/vList2"/>
    <dgm:cxn modelId="{0983EF72-6942-4C50-B5C5-25C8F2501BBC}" srcId="{DAAC3153-0309-491D-A192-7D426101A07F}" destId="{BB588A57-50DE-4FD5-B1E2-FC1DCA337B60}" srcOrd="0" destOrd="0" parTransId="{8BA637E0-3920-4769-84CA-561DF1A859F4}" sibTransId="{07F7C901-80CB-4C3C-90B3-74A01E82B13D}"/>
    <dgm:cxn modelId="{706CE3B5-572B-40E2-94C3-E3CE47B45391}" type="presParOf" srcId="{A5A569B8-3B12-4FF4-BA44-42A2ADF93192}" destId="{59955696-F7FE-4CC9-8418-D51D0FF04AFF}" srcOrd="0" destOrd="0" presId="urn:microsoft.com/office/officeart/2005/8/layout/vList2"/>
    <dgm:cxn modelId="{7BEFE526-557C-4F5B-8D58-BB8C4125D0B3}" type="presParOf" srcId="{A5A569B8-3B12-4FF4-BA44-42A2ADF93192}" destId="{F1537A4D-67B3-4E02-861A-EEB890F58A7C}" srcOrd="1" destOrd="0" presId="urn:microsoft.com/office/officeart/2005/8/layout/vList2"/>
    <dgm:cxn modelId="{CD23BA0C-3A48-44A9-B6BC-3E7C5FC46681}" type="presParOf" srcId="{A5A569B8-3B12-4FF4-BA44-42A2ADF93192}" destId="{DAD85EA0-7559-4D21-B5DD-A0921045C855}" srcOrd="2" destOrd="0" presId="urn:microsoft.com/office/officeart/2005/8/layout/vList2"/>
    <dgm:cxn modelId="{EC4AD5A0-F698-4F6E-81FC-2A3543D52802}" type="presParOf" srcId="{A5A569B8-3B12-4FF4-BA44-42A2ADF93192}" destId="{52F77D49-5B5E-483B-9EF1-9713574FE52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BFE22F-BF1D-4F26-B333-8AE1EF382CB5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F51073F-575C-4408-9194-12686B644243}">
      <dgm:prSet phldrT="[텍스트]"/>
      <dgm:spPr/>
      <dgm:t>
        <a:bodyPr/>
        <a:lstStyle/>
        <a:p>
          <a:pPr latinLnBrk="1"/>
          <a:r>
            <a:rPr lang="en-US" altLang="ko-KR" dirty="0" smtClean="0"/>
            <a:t>JSP</a:t>
          </a:r>
          <a:endParaRPr lang="ko-KR" altLang="en-US" dirty="0"/>
        </a:p>
      </dgm:t>
    </dgm:pt>
    <dgm:pt modelId="{4E997DA7-BE3A-4B3F-A087-E4000E9313B5}" type="parTrans" cxnId="{E47D6B2A-E33F-47F3-9D42-3CD4CE829925}">
      <dgm:prSet/>
      <dgm:spPr/>
      <dgm:t>
        <a:bodyPr/>
        <a:lstStyle/>
        <a:p>
          <a:pPr latinLnBrk="1"/>
          <a:endParaRPr lang="ko-KR" altLang="en-US"/>
        </a:p>
      </dgm:t>
    </dgm:pt>
    <dgm:pt modelId="{816747BC-95F9-48A0-93EF-624C92498B70}" type="sibTrans" cxnId="{E47D6B2A-E33F-47F3-9D42-3CD4CE829925}">
      <dgm:prSet/>
      <dgm:spPr/>
      <dgm:t>
        <a:bodyPr/>
        <a:lstStyle/>
        <a:p>
          <a:pPr latinLnBrk="1"/>
          <a:endParaRPr lang="ko-KR" altLang="en-US"/>
        </a:p>
      </dgm:t>
    </dgm:pt>
    <dgm:pt modelId="{999DA152-A54D-43EE-AE88-FEACDA0F16D4}">
      <dgm:prSet phldrT="[텍스트]"/>
      <dgm:spPr/>
      <dgm:t>
        <a:bodyPr/>
        <a:lstStyle/>
        <a:p>
          <a:pPr latinLnBrk="1"/>
          <a:r>
            <a:rPr lang="en-US" altLang="ko-KR" dirty="0" smtClean="0"/>
            <a:t>CSS</a:t>
          </a:r>
          <a:endParaRPr lang="ko-KR" altLang="en-US" dirty="0"/>
        </a:p>
      </dgm:t>
    </dgm:pt>
    <dgm:pt modelId="{AA5CA510-C02F-45C0-B6C1-A87AAFB3E8A5}" type="parTrans" cxnId="{7A009044-346E-4E43-BAA3-B3A85CBA9E42}">
      <dgm:prSet/>
      <dgm:spPr/>
      <dgm:t>
        <a:bodyPr/>
        <a:lstStyle/>
        <a:p>
          <a:pPr latinLnBrk="1"/>
          <a:endParaRPr lang="ko-KR" altLang="en-US"/>
        </a:p>
      </dgm:t>
    </dgm:pt>
    <dgm:pt modelId="{49579BF2-43A0-4DDF-B725-DACDB160A403}" type="sibTrans" cxnId="{7A009044-346E-4E43-BAA3-B3A85CBA9E42}">
      <dgm:prSet/>
      <dgm:spPr/>
      <dgm:t>
        <a:bodyPr/>
        <a:lstStyle/>
        <a:p>
          <a:pPr latinLnBrk="1"/>
          <a:endParaRPr lang="ko-KR" altLang="en-US"/>
        </a:p>
      </dgm:t>
    </dgm:pt>
    <dgm:pt modelId="{91A5EB6C-C304-4D81-B042-252A498757F2}">
      <dgm:prSet phldrT="[텍스트]"/>
      <dgm:spPr/>
      <dgm:t>
        <a:bodyPr/>
        <a:lstStyle/>
        <a:p>
          <a:pPr latinLnBrk="1"/>
          <a:r>
            <a:rPr lang="en-US" altLang="ko-KR" dirty="0" smtClean="0"/>
            <a:t>JAVASCRIPT</a:t>
          </a:r>
          <a:endParaRPr lang="ko-KR" altLang="en-US" dirty="0"/>
        </a:p>
      </dgm:t>
    </dgm:pt>
    <dgm:pt modelId="{D01A2446-4043-47A1-8454-328240383245}" type="parTrans" cxnId="{02DB4814-2157-45BB-BAA6-ECF2809F6A9A}">
      <dgm:prSet/>
      <dgm:spPr/>
      <dgm:t>
        <a:bodyPr/>
        <a:lstStyle/>
        <a:p>
          <a:pPr latinLnBrk="1"/>
          <a:endParaRPr lang="ko-KR" altLang="en-US"/>
        </a:p>
      </dgm:t>
    </dgm:pt>
    <dgm:pt modelId="{B989BE4C-A5DB-477D-BABE-A923BF00ADD5}" type="sibTrans" cxnId="{02DB4814-2157-45BB-BAA6-ECF2809F6A9A}">
      <dgm:prSet/>
      <dgm:spPr/>
      <dgm:t>
        <a:bodyPr/>
        <a:lstStyle/>
        <a:p>
          <a:pPr latinLnBrk="1"/>
          <a:endParaRPr lang="ko-KR" altLang="en-US"/>
        </a:p>
      </dgm:t>
    </dgm:pt>
    <dgm:pt modelId="{9858BCAD-AF08-4AF5-BFBA-7F8BA6720A3B}">
      <dgm:prSet phldrT="[텍스트]"/>
      <dgm:spPr/>
      <dgm:t>
        <a:bodyPr/>
        <a:lstStyle/>
        <a:p>
          <a:pPr latinLnBrk="1"/>
          <a:r>
            <a:rPr lang="en-US" altLang="ko-KR" dirty="0" smtClean="0"/>
            <a:t>ORACLE</a:t>
          </a:r>
          <a:endParaRPr lang="ko-KR" altLang="en-US" dirty="0"/>
        </a:p>
      </dgm:t>
    </dgm:pt>
    <dgm:pt modelId="{2204762A-E014-4082-BE60-48B974292ECB}" type="parTrans" cxnId="{E24F6DCB-6083-4720-91A7-034473E32B82}">
      <dgm:prSet/>
      <dgm:spPr/>
      <dgm:t>
        <a:bodyPr/>
        <a:lstStyle/>
        <a:p>
          <a:pPr latinLnBrk="1"/>
          <a:endParaRPr lang="ko-KR" altLang="en-US"/>
        </a:p>
      </dgm:t>
    </dgm:pt>
    <dgm:pt modelId="{F6FBD08E-BF3E-4E18-A47C-47CB33FE1EDD}" type="sibTrans" cxnId="{E24F6DCB-6083-4720-91A7-034473E32B82}">
      <dgm:prSet/>
      <dgm:spPr/>
      <dgm:t>
        <a:bodyPr/>
        <a:lstStyle/>
        <a:p>
          <a:pPr latinLnBrk="1"/>
          <a:endParaRPr lang="ko-KR" altLang="en-US"/>
        </a:p>
      </dgm:t>
    </dgm:pt>
    <dgm:pt modelId="{AB872B62-7E0F-498A-B24A-BAA1DBB03525}">
      <dgm:prSet phldrT="[텍스트]"/>
      <dgm:spPr/>
      <dgm:t>
        <a:bodyPr/>
        <a:lstStyle/>
        <a:p>
          <a:pPr latinLnBrk="1"/>
          <a:r>
            <a:rPr lang="en-US" altLang="ko-KR" dirty="0" smtClean="0"/>
            <a:t>ECLIPSE</a:t>
          </a:r>
          <a:endParaRPr lang="ko-KR" altLang="en-US" dirty="0"/>
        </a:p>
      </dgm:t>
    </dgm:pt>
    <dgm:pt modelId="{6338FB7D-4704-4F17-83F0-E559E49B83AC}" type="parTrans" cxnId="{3414EFD0-F0B4-41DC-B85C-D3B07FF34FAB}">
      <dgm:prSet/>
      <dgm:spPr/>
      <dgm:t>
        <a:bodyPr/>
        <a:lstStyle/>
        <a:p>
          <a:pPr latinLnBrk="1"/>
          <a:endParaRPr lang="ko-KR" altLang="en-US"/>
        </a:p>
      </dgm:t>
    </dgm:pt>
    <dgm:pt modelId="{900679A4-888D-4B67-9008-9EA928861DEF}" type="sibTrans" cxnId="{3414EFD0-F0B4-41DC-B85C-D3B07FF34FAB}">
      <dgm:prSet/>
      <dgm:spPr/>
      <dgm:t>
        <a:bodyPr/>
        <a:lstStyle/>
        <a:p>
          <a:pPr latinLnBrk="1"/>
          <a:endParaRPr lang="ko-KR" altLang="en-US"/>
        </a:p>
      </dgm:t>
    </dgm:pt>
    <dgm:pt modelId="{CC4D8607-3614-41CC-AC36-385DEB16683C}">
      <dgm:prSet phldrT="[텍스트]"/>
      <dgm:spPr/>
      <dgm:t>
        <a:bodyPr/>
        <a:lstStyle/>
        <a:p>
          <a:pPr latinLnBrk="1"/>
          <a:r>
            <a:rPr lang="en-US" altLang="ko-KR" dirty="0" smtClean="0"/>
            <a:t>TOMCAT</a:t>
          </a:r>
          <a:endParaRPr lang="ko-KR" altLang="en-US" dirty="0"/>
        </a:p>
      </dgm:t>
    </dgm:pt>
    <dgm:pt modelId="{2D26DB37-82A7-4DCB-AC0C-387E26AD0053}" type="parTrans" cxnId="{6A7D528B-CBFC-441A-A389-FEAF9520150E}">
      <dgm:prSet/>
      <dgm:spPr/>
      <dgm:t>
        <a:bodyPr/>
        <a:lstStyle/>
        <a:p>
          <a:pPr latinLnBrk="1"/>
          <a:endParaRPr lang="ko-KR" altLang="en-US"/>
        </a:p>
      </dgm:t>
    </dgm:pt>
    <dgm:pt modelId="{0BB78F5C-E953-47A4-A136-92B731A848C5}" type="sibTrans" cxnId="{6A7D528B-CBFC-441A-A389-FEAF9520150E}">
      <dgm:prSet/>
      <dgm:spPr/>
      <dgm:t>
        <a:bodyPr/>
        <a:lstStyle/>
        <a:p>
          <a:pPr latinLnBrk="1"/>
          <a:endParaRPr lang="ko-KR" altLang="en-US"/>
        </a:p>
      </dgm:t>
    </dgm:pt>
    <dgm:pt modelId="{41A271FA-4377-4EF5-87C6-19A5DEE66886}" type="pres">
      <dgm:prSet presAssocID="{0BBFE22F-BF1D-4F26-B333-8AE1EF382C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892DFD-6D5D-4EAD-83B3-6864716AFE82}" type="pres">
      <dgm:prSet presAssocID="{EF51073F-575C-4408-9194-12686B64424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8872C1-3F69-48C7-81B5-7C3536FED752}" type="pres">
      <dgm:prSet presAssocID="{EF51073F-575C-4408-9194-12686B644243}" presName="spNode" presStyleCnt="0"/>
      <dgm:spPr/>
    </dgm:pt>
    <dgm:pt modelId="{907C2510-DC6F-4129-9880-0EAB869B78FB}" type="pres">
      <dgm:prSet presAssocID="{816747BC-95F9-48A0-93EF-624C92498B70}" presName="sibTrans" presStyleLbl="sibTrans1D1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E87AFACA-CBB7-4D2C-B8B2-B2EB52DDD6D5}" type="pres">
      <dgm:prSet presAssocID="{999DA152-A54D-43EE-AE88-FEACDA0F16D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CA3BFF-2703-4B0C-98E4-F8E09328CCF6}" type="pres">
      <dgm:prSet presAssocID="{999DA152-A54D-43EE-AE88-FEACDA0F16D4}" presName="spNode" presStyleCnt="0"/>
      <dgm:spPr/>
    </dgm:pt>
    <dgm:pt modelId="{B06DEACE-16EB-4DFD-AE7E-465C4E85B736}" type="pres">
      <dgm:prSet presAssocID="{49579BF2-43A0-4DDF-B725-DACDB160A403}" presName="sibTrans" presStyleLbl="sibTrans1D1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4ADF876D-CF88-45A6-8BAE-3F2DF1E0B2AD}" type="pres">
      <dgm:prSet presAssocID="{91A5EB6C-C304-4D81-B042-252A498757F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723594-FACD-4EA6-B55C-511B1B8EACC4}" type="pres">
      <dgm:prSet presAssocID="{91A5EB6C-C304-4D81-B042-252A498757F2}" presName="spNode" presStyleCnt="0"/>
      <dgm:spPr/>
    </dgm:pt>
    <dgm:pt modelId="{C5027435-F51A-48D1-B466-00EF409A8275}" type="pres">
      <dgm:prSet presAssocID="{B989BE4C-A5DB-477D-BABE-A923BF00ADD5}" presName="sibTrans" presStyleLbl="sibTrans1D1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5557B31F-D7D9-468B-9C85-830241AD7185}" type="pres">
      <dgm:prSet presAssocID="{9858BCAD-AF08-4AF5-BFBA-7F8BA6720A3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B6C8BAA-77A9-4311-9BC0-D754B552CD52}" type="pres">
      <dgm:prSet presAssocID="{9858BCAD-AF08-4AF5-BFBA-7F8BA6720A3B}" presName="spNode" presStyleCnt="0"/>
      <dgm:spPr/>
    </dgm:pt>
    <dgm:pt modelId="{6A264F17-2C28-4C47-B6DC-DA8347030074}" type="pres">
      <dgm:prSet presAssocID="{F6FBD08E-BF3E-4E18-A47C-47CB33FE1EDD}" presName="sibTrans" presStyleLbl="sibTrans1D1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C223C95E-4E3A-4DA3-9407-2032621E5E56}" type="pres">
      <dgm:prSet presAssocID="{AB872B62-7E0F-498A-B24A-BAA1DBB0352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256790-DCDB-44D9-A7FE-A3DAA67FA9B3}" type="pres">
      <dgm:prSet presAssocID="{AB872B62-7E0F-498A-B24A-BAA1DBB03525}" presName="spNode" presStyleCnt="0"/>
      <dgm:spPr/>
    </dgm:pt>
    <dgm:pt modelId="{4DEFD967-DECA-4924-A6B7-48B820680482}" type="pres">
      <dgm:prSet presAssocID="{900679A4-888D-4B67-9008-9EA928861DEF}" presName="sibTrans" presStyleLbl="sibTrans1D1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B697DCEC-6C13-42E7-87D3-D0FCD41A655F}" type="pres">
      <dgm:prSet presAssocID="{CC4D8607-3614-41CC-AC36-385DEB16683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7D51D8-ED0A-4C9C-BCB1-B690DEE71224}" type="pres">
      <dgm:prSet presAssocID="{CC4D8607-3614-41CC-AC36-385DEB16683C}" presName="spNode" presStyleCnt="0"/>
      <dgm:spPr/>
    </dgm:pt>
    <dgm:pt modelId="{2C19F34A-94B6-4454-AFAF-AB7FD915AB9F}" type="pres">
      <dgm:prSet presAssocID="{0BB78F5C-E953-47A4-A136-92B731A848C5}" presName="sibTrans" presStyleLbl="sibTrans1D1" presStyleIdx="5" presStyleCnt="6"/>
      <dgm:spPr/>
      <dgm:t>
        <a:bodyPr/>
        <a:lstStyle/>
        <a:p>
          <a:pPr latinLnBrk="1"/>
          <a:endParaRPr lang="ko-KR" altLang="en-US"/>
        </a:p>
      </dgm:t>
    </dgm:pt>
  </dgm:ptLst>
  <dgm:cxnLst>
    <dgm:cxn modelId="{02DB4814-2157-45BB-BAA6-ECF2809F6A9A}" srcId="{0BBFE22F-BF1D-4F26-B333-8AE1EF382CB5}" destId="{91A5EB6C-C304-4D81-B042-252A498757F2}" srcOrd="2" destOrd="0" parTransId="{D01A2446-4043-47A1-8454-328240383245}" sibTransId="{B989BE4C-A5DB-477D-BABE-A923BF00ADD5}"/>
    <dgm:cxn modelId="{0FE5A6E8-5C7C-486D-8EC9-C5083E7D7AA3}" type="presOf" srcId="{EF51073F-575C-4408-9194-12686B644243}" destId="{AF892DFD-6D5D-4EAD-83B3-6864716AFE82}" srcOrd="0" destOrd="0" presId="urn:microsoft.com/office/officeart/2005/8/layout/cycle6"/>
    <dgm:cxn modelId="{7A009044-346E-4E43-BAA3-B3A85CBA9E42}" srcId="{0BBFE22F-BF1D-4F26-B333-8AE1EF382CB5}" destId="{999DA152-A54D-43EE-AE88-FEACDA0F16D4}" srcOrd="1" destOrd="0" parTransId="{AA5CA510-C02F-45C0-B6C1-A87AAFB3E8A5}" sibTransId="{49579BF2-43A0-4DDF-B725-DACDB160A403}"/>
    <dgm:cxn modelId="{E47D6B2A-E33F-47F3-9D42-3CD4CE829925}" srcId="{0BBFE22F-BF1D-4F26-B333-8AE1EF382CB5}" destId="{EF51073F-575C-4408-9194-12686B644243}" srcOrd="0" destOrd="0" parTransId="{4E997DA7-BE3A-4B3F-A087-E4000E9313B5}" sibTransId="{816747BC-95F9-48A0-93EF-624C92498B70}"/>
    <dgm:cxn modelId="{8F81F810-33EF-4031-94D0-C0E2CAD0B8F6}" type="presOf" srcId="{900679A4-888D-4B67-9008-9EA928861DEF}" destId="{4DEFD967-DECA-4924-A6B7-48B820680482}" srcOrd="0" destOrd="0" presId="urn:microsoft.com/office/officeart/2005/8/layout/cycle6"/>
    <dgm:cxn modelId="{6A7D528B-CBFC-441A-A389-FEAF9520150E}" srcId="{0BBFE22F-BF1D-4F26-B333-8AE1EF382CB5}" destId="{CC4D8607-3614-41CC-AC36-385DEB16683C}" srcOrd="5" destOrd="0" parTransId="{2D26DB37-82A7-4DCB-AC0C-387E26AD0053}" sibTransId="{0BB78F5C-E953-47A4-A136-92B731A848C5}"/>
    <dgm:cxn modelId="{1C0187F7-E23D-42BC-A941-6E0C3194518C}" type="presOf" srcId="{9858BCAD-AF08-4AF5-BFBA-7F8BA6720A3B}" destId="{5557B31F-D7D9-468B-9C85-830241AD7185}" srcOrd="0" destOrd="0" presId="urn:microsoft.com/office/officeart/2005/8/layout/cycle6"/>
    <dgm:cxn modelId="{066E828E-FFA5-4416-8BC4-197F3E61C29F}" type="presOf" srcId="{F6FBD08E-BF3E-4E18-A47C-47CB33FE1EDD}" destId="{6A264F17-2C28-4C47-B6DC-DA8347030074}" srcOrd="0" destOrd="0" presId="urn:microsoft.com/office/officeart/2005/8/layout/cycle6"/>
    <dgm:cxn modelId="{24B217F1-974E-4D56-950A-7FA276D813B9}" type="presOf" srcId="{AB872B62-7E0F-498A-B24A-BAA1DBB03525}" destId="{C223C95E-4E3A-4DA3-9407-2032621E5E56}" srcOrd="0" destOrd="0" presId="urn:microsoft.com/office/officeart/2005/8/layout/cycle6"/>
    <dgm:cxn modelId="{CFC9D837-AC26-4384-A5B9-79FFB707E33C}" type="presOf" srcId="{49579BF2-43A0-4DDF-B725-DACDB160A403}" destId="{B06DEACE-16EB-4DFD-AE7E-465C4E85B736}" srcOrd="0" destOrd="0" presId="urn:microsoft.com/office/officeart/2005/8/layout/cycle6"/>
    <dgm:cxn modelId="{48B65880-0A2B-4142-A76C-6A3CCB169222}" type="presOf" srcId="{999DA152-A54D-43EE-AE88-FEACDA0F16D4}" destId="{E87AFACA-CBB7-4D2C-B8B2-B2EB52DDD6D5}" srcOrd="0" destOrd="0" presId="urn:microsoft.com/office/officeart/2005/8/layout/cycle6"/>
    <dgm:cxn modelId="{A6C87FA0-5665-4F01-9269-E6B7F6B31CE1}" type="presOf" srcId="{CC4D8607-3614-41CC-AC36-385DEB16683C}" destId="{B697DCEC-6C13-42E7-87D3-D0FCD41A655F}" srcOrd="0" destOrd="0" presId="urn:microsoft.com/office/officeart/2005/8/layout/cycle6"/>
    <dgm:cxn modelId="{B9B00A85-04EA-4A1C-A025-1C17A14036AB}" type="presOf" srcId="{816747BC-95F9-48A0-93EF-624C92498B70}" destId="{907C2510-DC6F-4129-9880-0EAB869B78FB}" srcOrd="0" destOrd="0" presId="urn:microsoft.com/office/officeart/2005/8/layout/cycle6"/>
    <dgm:cxn modelId="{F4139B6C-26CE-4C5C-A60D-5CF3A161963E}" type="presOf" srcId="{91A5EB6C-C304-4D81-B042-252A498757F2}" destId="{4ADF876D-CF88-45A6-8BAE-3F2DF1E0B2AD}" srcOrd="0" destOrd="0" presId="urn:microsoft.com/office/officeart/2005/8/layout/cycle6"/>
    <dgm:cxn modelId="{B86FF32D-BE13-41FE-A366-5FDF93032110}" type="presOf" srcId="{B989BE4C-A5DB-477D-BABE-A923BF00ADD5}" destId="{C5027435-F51A-48D1-B466-00EF409A8275}" srcOrd="0" destOrd="0" presId="urn:microsoft.com/office/officeart/2005/8/layout/cycle6"/>
    <dgm:cxn modelId="{BAFA5202-0775-4DB6-9728-16288E3E739F}" type="presOf" srcId="{0BBFE22F-BF1D-4F26-B333-8AE1EF382CB5}" destId="{41A271FA-4377-4EF5-87C6-19A5DEE66886}" srcOrd="0" destOrd="0" presId="urn:microsoft.com/office/officeart/2005/8/layout/cycle6"/>
    <dgm:cxn modelId="{3414EFD0-F0B4-41DC-B85C-D3B07FF34FAB}" srcId="{0BBFE22F-BF1D-4F26-B333-8AE1EF382CB5}" destId="{AB872B62-7E0F-498A-B24A-BAA1DBB03525}" srcOrd="4" destOrd="0" parTransId="{6338FB7D-4704-4F17-83F0-E559E49B83AC}" sibTransId="{900679A4-888D-4B67-9008-9EA928861DEF}"/>
    <dgm:cxn modelId="{E24F6DCB-6083-4720-91A7-034473E32B82}" srcId="{0BBFE22F-BF1D-4F26-B333-8AE1EF382CB5}" destId="{9858BCAD-AF08-4AF5-BFBA-7F8BA6720A3B}" srcOrd="3" destOrd="0" parTransId="{2204762A-E014-4082-BE60-48B974292ECB}" sibTransId="{F6FBD08E-BF3E-4E18-A47C-47CB33FE1EDD}"/>
    <dgm:cxn modelId="{6595249A-71D4-448F-9607-F69DE436664F}" type="presOf" srcId="{0BB78F5C-E953-47A4-A136-92B731A848C5}" destId="{2C19F34A-94B6-4454-AFAF-AB7FD915AB9F}" srcOrd="0" destOrd="0" presId="urn:microsoft.com/office/officeart/2005/8/layout/cycle6"/>
    <dgm:cxn modelId="{F2AD6965-48FF-4279-A224-5F3FDA80E2DE}" type="presParOf" srcId="{41A271FA-4377-4EF5-87C6-19A5DEE66886}" destId="{AF892DFD-6D5D-4EAD-83B3-6864716AFE82}" srcOrd="0" destOrd="0" presId="urn:microsoft.com/office/officeart/2005/8/layout/cycle6"/>
    <dgm:cxn modelId="{A26E6919-EDDF-49FD-9CAE-4C5C58FBAF08}" type="presParOf" srcId="{41A271FA-4377-4EF5-87C6-19A5DEE66886}" destId="{278872C1-3F69-48C7-81B5-7C3536FED752}" srcOrd="1" destOrd="0" presId="urn:microsoft.com/office/officeart/2005/8/layout/cycle6"/>
    <dgm:cxn modelId="{FF0E88C7-2B7A-4D96-9D99-8418835DBB0D}" type="presParOf" srcId="{41A271FA-4377-4EF5-87C6-19A5DEE66886}" destId="{907C2510-DC6F-4129-9880-0EAB869B78FB}" srcOrd="2" destOrd="0" presId="urn:microsoft.com/office/officeart/2005/8/layout/cycle6"/>
    <dgm:cxn modelId="{EE50A10A-586E-4488-84BF-B7E90301BDD4}" type="presParOf" srcId="{41A271FA-4377-4EF5-87C6-19A5DEE66886}" destId="{E87AFACA-CBB7-4D2C-B8B2-B2EB52DDD6D5}" srcOrd="3" destOrd="0" presId="urn:microsoft.com/office/officeart/2005/8/layout/cycle6"/>
    <dgm:cxn modelId="{3A589544-955A-48F0-A356-E063E270EB4D}" type="presParOf" srcId="{41A271FA-4377-4EF5-87C6-19A5DEE66886}" destId="{02CA3BFF-2703-4B0C-98E4-F8E09328CCF6}" srcOrd="4" destOrd="0" presId="urn:microsoft.com/office/officeart/2005/8/layout/cycle6"/>
    <dgm:cxn modelId="{61F3FAD4-5D3C-4DE6-B5E9-76B01FEE681C}" type="presParOf" srcId="{41A271FA-4377-4EF5-87C6-19A5DEE66886}" destId="{B06DEACE-16EB-4DFD-AE7E-465C4E85B736}" srcOrd="5" destOrd="0" presId="urn:microsoft.com/office/officeart/2005/8/layout/cycle6"/>
    <dgm:cxn modelId="{CD9AD1D8-EB64-4D74-AC53-8926BA33B8BA}" type="presParOf" srcId="{41A271FA-4377-4EF5-87C6-19A5DEE66886}" destId="{4ADF876D-CF88-45A6-8BAE-3F2DF1E0B2AD}" srcOrd="6" destOrd="0" presId="urn:microsoft.com/office/officeart/2005/8/layout/cycle6"/>
    <dgm:cxn modelId="{177A898C-DA93-401D-B264-D5B884D7D44B}" type="presParOf" srcId="{41A271FA-4377-4EF5-87C6-19A5DEE66886}" destId="{64723594-FACD-4EA6-B55C-511B1B8EACC4}" srcOrd="7" destOrd="0" presId="urn:microsoft.com/office/officeart/2005/8/layout/cycle6"/>
    <dgm:cxn modelId="{E3206A6B-C0BE-4116-9502-FDA77AFB16A4}" type="presParOf" srcId="{41A271FA-4377-4EF5-87C6-19A5DEE66886}" destId="{C5027435-F51A-48D1-B466-00EF409A8275}" srcOrd="8" destOrd="0" presId="urn:microsoft.com/office/officeart/2005/8/layout/cycle6"/>
    <dgm:cxn modelId="{A31C32BD-CC25-4C57-BFED-EA0F57FBEA8E}" type="presParOf" srcId="{41A271FA-4377-4EF5-87C6-19A5DEE66886}" destId="{5557B31F-D7D9-468B-9C85-830241AD7185}" srcOrd="9" destOrd="0" presId="urn:microsoft.com/office/officeart/2005/8/layout/cycle6"/>
    <dgm:cxn modelId="{56546F6C-4BBF-4D8E-BBDF-0B4659D0A3E3}" type="presParOf" srcId="{41A271FA-4377-4EF5-87C6-19A5DEE66886}" destId="{6B6C8BAA-77A9-4311-9BC0-D754B552CD52}" srcOrd="10" destOrd="0" presId="urn:microsoft.com/office/officeart/2005/8/layout/cycle6"/>
    <dgm:cxn modelId="{8885A86E-998D-402C-B32F-B0F9EBC53F16}" type="presParOf" srcId="{41A271FA-4377-4EF5-87C6-19A5DEE66886}" destId="{6A264F17-2C28-4C47-B6DC-DA8347030074}" srcOrd="11" destOrd="0" presId="urn:microsoft.com/office/officeart/2005/8/layout/cycle6"/>
    <dgm:cxn modelId="{0143F36C-DCEF-495D-806C-0E4B20AE73D6}" type="presParOf" srcId="{41A271FA-4377-4EF5-87C6-19A5DEE66886}" destId="{C223C95E-4E3A-4DA3-9407-2032621E5E56}" srcOrd="12" destOrd="0" presId="urn:microsoft.com/office/officeart/2005/8/layout/cycle6"/>
    <dgm:cxn modelId="{AB799392-807E-4784-A086-0CF690B58B7A}" type="presParOf" srcId="{41A271FA-4377-4EF5-87C6-19A5DEE66886}" destId="{95256790-DCDB-44D9-A7FE-A3DAA67FA9B3}" srcOrd="13" destOrd="0" presId="urn:microsoft.com/office/officeart/2005/8/layout/cycle6"/>
    <dgm:cxn modelId="{126486CE-228E-4DA5-8DE6-00E881C2E099}" type="presParOf" srcId="{41A271FA-4377-4EF5-87C6-19A5DEE66886}" destId="{4DEFD967-DECA-4924-A6B7-48B820680482}" srcOrd="14" destOrd="0" presId="urn:microsoft.com/office/officeart/2005/8/layout/cycle6"/>
    <dgm:cxn modelId="{6F5A0670-6075-446B-9055-DEFBF0536094}" type="presParOf" srcId="{41A271FA-4377-4EF5-87C6-19A5DEE66886}" destId="{B697DCEC-6C13-42E7-87D3-D0FCD41A655F}" srcOrd="15" destOrd="0" presId="urn:microsoft.com/office/officeart/2005/8/layout/cycle6"/>
    <dgm:cxn modelId="{4E6D56AD-7ED8-48ED-8154-6E0A259F5CB0}" type="presParOf" srcId="{41A271FA-4377-4EF5-87C6-19A5DEE66886}" destId="{5C7D51D8-ED0A-4C9C-BCB1-B690DEE71224}" srcOrd="16" destOrd="0" presId="urn:microsoft.com/office/officeart/2005/8/layout/cycle6"/>
    <dgm:cxn modelId="{B0956A1B-06F1-44F0-B28E-05FA0F825726}" type="presParOf" srcId="{41A271FA-4377-4EF5-87C6-19A5DEE66886}" destId="{2C19F34A-94B6-4454-AFAF-AB7FD915AB9F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01126E-AA8C-485E-AA4A-150ED88DF9BD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2D4CFD4F-6724-474A-9F17-22EC12DB5A98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영화 예매</a:t>
          </a:r>
          <a:r>
            <a:rPr lang="en-US" altLang="ko-KR" sz="2000" dirty="0" smtClean="0"/>
            <a:t>, </a:t>
          </a:r>
          <a:r>
            <a:rPr lang="ko-KR" altLang="en-US" sz="2000" dirty="0" smtClean="0"/>
            <a:t>예매 수정</a:t>
          </a:r>
          <a:r>
            <a:rPr lang="en-US" altLang="ko-KR" sz="2000" dirty="0" smtClean="0"/>
            <a:t>, </a:t>
          </a:r>
          <a:r>
            <a:rPr lang="ko-KR" altLang="en-US" sz="2000" dirty="0" smtClean="0"/>
            <a:t>예매 취소 기능</a:t>
          </a:r>
          <a:endParaRPr lang="ko-KR" altLang="en-US" sz="2000" dirty="0"/>
        </a:p>
      </dgm:t>
    </dgm:pt>
    <dgm:pt modelId="{5BC0C710-B27C-4068-9BCA-A9DA205216F4}" type="parTrans" cxnId="{3598A380-22E2-4BD0-BA97-12A58D4F657B}">
      <dgm:prSet/>
      <dgm:spPr/>
      <dgm:t>
        <a:bodyPr/>
        <a:lstStyle/>
        <a:p>
          <a:pPr latinLnBrk="1"/>
          <a:endParaRPr lang="ko-KR" altLang="en-US"/>
        </a:p>
      </dgm:t>
    </dgm:pt>
    <dgm:pt modelId="{5EC8BB2D-1641-46F7-9ACB-BA2DA34F6147}" type="sibTrans" cxnId="{3598A380-22E2-4BD0-BA97-12A58D4F657B}">
      <dgm:prSet/>
      <dgm:spPr/>
      <dgm:t>
        <a:bodyPr/>
        <a:lstStyle/>
        <a:p>
          <a:pPr latinLnBrk="1"/>
          <a:endParaRPr lang="ko-KR" altLang="en-US"/>
        </a:p>
      </dgm:t>
    </dgm:pt>
    <dgm:pt modelId="{48ADB480-9EAF-49F0-B4C2-6D1BE67AFE2A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이벤트 게시판을 통한 </a:t>
          </a:r>
          <a:r>
            <a:rPr lang="ko-KR" altLang="en-US" sz="2000" dirty="0" err="1" smtClean="0"/>
            <a:t>게시글</a:t>
          </a:r>
          <a:r>
            <a:rPr lang="ko-KR" altLang="en-US" sz="2000" dirty="0" smtClean="0"/>
            <a:t> 작성</a:t>
          </a:r>
          <a:r>
            <a:rPr lang="en-US" altLang="ko-KR" sz="2000" dirty="0" smtClean="0"/>
            <a:t>, </a:t>
          </a:r>
          <a:r>
            <a:rPr lang="ko-KR" altLang="en-US" sz="2000" dirty="0" smtClean="0"/>
            <a:t>댓글 기능</a:t>
          </a:r>
          <a:endParaRPr lang="ko-KR" altLang="en-US" sz="2000" dirty="0"/>
        </a:p>
      </dgm:t>
    </dgm:pt>
    <dgm:pt modelId="{AA5CA721-6C36-470E-91D3-7DB2D2FEFD18}" type="parTrans" cxnId="{2C96190A-7E91-4634-8516-4E1EADC5D1AE}">
      <dgm:prSet/>
      <dgm:spPr/>
      <dgm:t>
        <a:bodyPr/>
        <a:lstStyle/>
        <a:p>
          <a:pPr latinLnBrk="1"/>
          <a:endParaRPr lang="ko-KR" altLang="en-US"/>
        </a:p>
      </dgm:t>
    </dgm:pt>
    <dgm:pt modelId="{E612B81D-C1AC-4174-A37F-0358A4BCBDC2}" type="sibTrans" cxnId="{2C96190A-7E91-4634-8516-4E1EADC5D1AE}">
      <dgm:prSet/>
      <dgm:spPr/>
      <dgm:t>
        <a:bodyPr/>
        <a:lstStyle/>
        <a:p>
          <a:pPr latinLnBrk="1"/>
          <a:endParaRPr lang="ko-KR" altLang="en-US"/>
        </a:p>
      </dgm:t>
    </dgm:pt>
    <dgm:pt modelId="{987ABCB6-DD91-4D7F-A134-A6F2D40469CD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보유 포인트를 이용한 상품 쇼핑 기능</a:t>
          </a:r>
          <a:endParaRPr lang="ko-KR" altLang="en-US" sz="2000" dirty="0"/>
        </a:p>
      </dgm:t>
    </dgm:pt>
    <dgm:pt modelId="{CA56B562-889B-40AD-BC0F-10DD79BE8E26}" type="parTrans" cxnId="{855CA2C6-AEA9-4882-9FE9-E53F2DA80080}">
      <dgm:prSet/>
      <dgm:spPr/>
      <dgm:t>
        <a:bodyPr/>
        <a:lstStyle/>
        <a:p>
          <a:pPr latinLnBrk="1"/>
          <a:endParaRPr lang="ko-KR" altLang="en-US"/>
        </a:p>
      </dgm:t>
    </dgm:pt>
    <dgm:pt modelId="{1CDAEF72-0255-442B-9CDC-C6B97591BFFB}" type="sibTrans" cxnId="{855CA2C6-AEA9-4882-9FE9-E53F2DA80080}">
      <dgm:prSet/>
      <dgm:spPr/>
      <dgm:t>
        <a:bodyPr/>
        <a:lstStyle/>
        <a:p>
          <a:pPr latinLnBrk="1"/>
          <a:endParaRPr lang="ko-KR" altLang="en-US"/>
        </a:p>
      </dgm:t>
    </dgm:pt>
    <dgm:pt modelId="{8B78FB42-ECCB-4817-9B9B-6CF1DA5890A4}" type="pres">
      <dgm:prSet presAssocID="{3601126E-AA8C-485E-AA4A-150ED88DF9BD}" presName="linearFlow" presStyleCnt="0">
        <dgm:presLayoutVars>
          <dgm:dir/>
          <dgm:resizeHandles val="exact"/>
        </dgm:presLayoutVars>
      </dgm:prSet>
      <dgm:spPr/>
    </dgm:pt>
    <dgm:pt modelId="{5D2E6D6F-55C0-423A-A88B-63322C3AFF33}" type="pres">
      <dgm:prSet presAssocID="{2D4CFD4F-6724-474A-9F17-22EC12DB5A98}" presName="composite" presStyleCnt="0"/>
      <dgm:spPr/>
    </dgm:pt>
    <dgm:pt modelId="{497E37A1-CB68-4C77-9877-323F400BC5F1}" type="pres">
      <dgm:prSet presAssocID="{2D4CFD4F-6724-474A-9F17-22EC12DB5A98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9EF82847-FDF6-49D8-BA75-63F9A961ED71}" type="pres">
      <dgm:prSet presAssocID="{2D4CFD4F-6724-474A-9F17-22EC12DB5A9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EC2934-B5E1-4B7F-B8A7-80E61A0F6A0D}" type="pres">
      <dgm:prSet presAssocID="{5EC8BB2D-1641-46F7-9ACB-BA2DA34F6147}" presName="spacing" presStyleCnt="0"/>
      <dgm:spPr/>
    </dgm:pt>
    <dgm:pt modelId="{EF1D7B7A-D8E5-4A46-A580-D2BA566FFCC9}" type="pres">
      <dgm:prSet presAssocID="{48ADB480-9EAF-49F0-B4C2-6D1BE67AFE2A}" presName="composite" presStyleCnt="0"/>
      <dgm:spPr/>
    </dgm:pt>
    <dgm:pt modelId="{5CAC19A0-3FE9-4843-8EF4-725F0E8CE45E}" type="pres">
      <dgm:prSet presAssocID="{48ADB480-9EAF-49F0-B4C2-6D1BE67AFE2A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32F83E88-03F7-4B1F-ACA7-4528736AB14F}" type="pres">
      <dgm:prSet presAssocID="{48ADB480-9EAF-49F0-B4C2-6D1BE67AFE2A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26D783-2911-4455-B976-0E679B5267E3}" type="pres">
      <dgm:prSet presAssocID="{E612B81D-C1AC-4174-A37F-0358A4BCBDC2}" presName="spacing" presStyleCnt="0"/>
      <dgm:spPr/>
    </dgm:pt>
    <dgm:pt modelId="{DFED5ECB-3177-4DCF-AABA-E41CF45224BB}" type="pres">
      <dgm:prSet presAssocID="{987ABCB6-DD91-4D7F-A134-A6F2D40469CD}" presName="composite" presStyleCnt="0"/>
      <dgm:spPr/>
    </dgm:pt>
    <dgm:pt modelId="{C1CA76BB-DFB3-407C-BABA-937EDED84BB9}" type="pres">
      <dgm:prSet presAssocID="{987ABCB6-DD91-4D7F-A134-A6F2D40469CD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09F52A98-9A32-4B59-9CDF-F4F283562EA0}" type="pres">
      <dgm:prSet presAssocID="{987ABCB6-DD91-4D7F-A134-A6F2D40469CD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D8C444F-93F0-4AA1-BD16-8DF5C70A4CB9}" type="presOf" srcId="{2D4CFD4F-6724-474A-9F17-22EC12DB5A98}" destId="{9EF82847-FDF6-49D8-BA75-63F9A961ED71}" srcOrd="0" destOrd="0" presId="urn:microsoft.com/office/officeart/2005/8/layout/vList3"/>
    <dgm:cxn modelId="{C5308224-4824-4A9F-B75C-8E408BEFFD18}" type="presOf" srcId="{987ABCB6-DD91-4D7F-A134-A6F2D40469CD}" destId="{09F52A98-9A32-4B59-9CDF-F4F283562EA0}" srcOrd="0" destOrd="0" presId="urn:microsoft.com/office/officeart/2005/8/layout/vList3"/>
    <dgm:cxn modelId="{2970CB0B-09BC-4A2C-906C-8D6174C5AC89}" type="presOf" srcId="{3601126E-AA8C-485E-AA4A-150ED88DF9BD}" destId="{8B78FB42-ECCB-4817-9B9B-6CF1DA5890A4}" srcOrd="0" destOrd="0" presId="urn:microsoft.com/office/officeart/2005/8/layout/vList3"/>
    <dgm:cxn modelId="{3598A380-22E2-4BD0-BA97-12A58D4F657B}" srcId="{3601126E-AA8C-485E-AA4A-150ED88DF9BD}" destId="{2D4CFD4F-6724-474A-9F17-22EC12DB5A98}" srcOrd="0" destOrd="0" parTransId="{5BC0C710-B27C-4068-9BCA-A9DA205216F4}" sibTransId="{5EC8BB2D-1641-46F7-9ACB-BA2DA34F6147}"/>
    <dgm:cxn modelId="{F63E0905-561F-45D6-AB05-EB22A83FEAA8}" type="presOf" srcId="{48ADB480-9EAF-49F0-B4C2-6D1BE67AFE2A}" destId="{32F83E88-03F7-4B1F-ACA7-4528736AB14F}" srcOrd="0" destOrd="0" presId="urn:microsoft.com/office/officeart/2005/8/layout/vList3"/>
    <dgm:cxn modelId="{2C96190A-7E91-4634-8516-4E1EADC5D1AE}" srcId="{3601126E-AA8C-485E-AA4A-150ED88DF9BD}" destId="{48ADB480-9EAF-49F0-B4C2-6D1BE67AFE2A}" srcOrd="1" destOrd="0" parTransId="{AA5CA721-6C36-470E-91D3-7DB2D2FEFD18}" sibTransId="{E612B81D-C1AC-4174-A37F-0358A4BCBDC2}"/>
    <dgm:cxn modelId="{855CA2C6-AEA9-4882-9FE9-E53F2DA80080}" srcId="{3601126E-AA8C-485E-AA4A-150ED88DF9BD}" destId="{987ABCB6-DD91-4D7F-A134-A6F2D40469CD}" srcOrd="2" destOrd="0" parTransId="{CA56B562-889B-40AD-BC0F-10DD79BE8E26}" sibTransId="{1CDAEF72-0255-442B-9CDC-C6B97591BFFB}"/>
    <dgm:cxn modelId="{EB2C1517-DB24-41D9-B5DD-3D19CFFD1968}" type="presParOf" srcId="{8B78FB42-ECCB-4817-9B9B-6CF1DA5890A4}" destId="{5D2E6D6F-55C0-423A-A88B-63322C3AFF33}" srcOrd="0" destOrd="0" presId="urn:microsoft.com/office/officeart/2005/8/layout/vList3"/>
    <dgm:cxn modelId="{3DF8FD9C-E939-4708-9BFA-EC482B81F256}" type="presParOf" srcId="{5D2E6D6F-55C0-423A-A88B-63322C3AFF33}" destId="{497E37A1-CB68-4C77-9877-323F400BC5F1}" srcOrd="0" destOrd="0" presId="urn:microsoft.com/office/officeart/2005/8/layout/vList3"/>
    <dgm:cxn modelId="{23EF1FDF-2CD8-4AB6-9A9D-AEBD3951CCB3}" type="presParOf" srcId="{5D2E6D6F-55C0-423A-A88B-63322C3AFF33}" destId="{9EF82847-FDF6-49D8-BA75-63F9A961ED71}" srcOrd="1" destOrd="0" presId="urn:microsoft.com/office/officeart/2005/8/layout/vList3"/>
    <dgm:cxn modelId="{71A1A34E-9453-44B2-A4F6-2E369BCAC2DC}" type="presParOf" srcId="{8B78FB42-ECCB-4817-9B9B-6CF1DA5890A4}" destId="{A0EC2934-B5E1-4B7F-B8A7-80E61A0F6A0D}" srcOrd="1" destOrd="0" presId="urn:microsoft.com/office/officeart/2005/8/layout/vList3"/>
    <dgm:cxn modelId="{4E612326-F84B-4F3F-A5C0-135FC38A7567}" type="presParOf" srcId="{8B78FB42-ECCB-4817-9B9B-6CF1DA5890A4}" destId="{EF1D7B7A-D8E5-4A46-A580-D2BA566FFCC9}" srcOrd="2" destOrd="0" presId="urn:microsoft.com/office/officeart/2005/8/layout/vList3"/>
    <dgm:cxn modelId="{EE52094B-0C23-4074-A236-775847999EE5}" type="presParOf" srcId="{EF1D7B7A-D8E5-4A46-A580-D2BA566FFCC9}" destId="{5CAC19A0-3FE9-4843-8EF4-725F0E8CE45E}" srcOrd="0" destOrd="0" presId="urn:microsoft.com/office/officeart/2005/8/layout/vList3"/>
    <dgm:cxn modelId="{1A691F89-E0D3-4136-AB52-02B632D1A6B6}" type="presParOf" srcId="{EF1D7B7A-D8E5-4A46-A580-D2BA566FFCC9}" destId="{32F83E88-03F7-4B1F-ACA7-4528736AB14F}" srcOrd="1" destOrd="0" presId="urn:microsoft.com/office/officeart/2005/8/layout/vList3"/>
    <dgm:cxn modelId="{F85BEBC1-621A-416C-BD0C-D7F346BE7091}" type="presParOf" srcId="{8B78FB42-ECCB-4817-9B9B-6CF1DA5890A4}" destId="{A426D783-2911-4455-B976-0E679B5267E3}" srcOrd="3" destOrd="0" presId="urn:microsoft.com/office/officeart/2005/8/layout/vList3"/>
    <dgm:cxn modelId="{2B91C2F3-DBB2-4BC8-866A-2930F866BB1A}" type="presParOf" srcId="{8B78FB42-ECCB-4817-9B9B-6CF1DA5890A4}" destId="{DFED5ECB-3177-4DCF-AABA-E41CF45224BB}" srcOrd="4" destOrd="0" presId="urn:microsoft.com/office/officeart/2005/8/layout/vList3"/>
    <dgm:cxn modelId="{235B8169-9DFE-4EC0-A5F8-6F4AE723858D}" type="presParOf" srcId="{DFED5ECB-3177-4DCF-AABA-E41CF45224BB}" destId="{C1CA76BB-DFB3-407C-BABA-937EDED84BB9}" srcOrd="0" destOrd="0" presId="urn:microsoft.com/office/officeart/2005/8/layout/vList3"/>
    <dgm:cxn modelId="{DCDD09F0-9A73-464B-86EC-8A4874B57549}" type="presParOf" srcId="{DFED5ECB-3177-4DCF-AABA-E41CF45224BB}" destId="{09F52A98-9A32-4B59-9CDF-F4F283562EA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153175-F02C-474F-AE95-0F7E0205009A}">
      <dsp:nvSpPr>
        <dsp:cNvPr id="0" name=""/>
        <dsp:cNvSpPr/>
      </dsp:nvSpPr>
      <dsp:spPr>
        <a:xfrm>
          <a:off x="0" y="410148"/>
          <a:ext cx="8128000" cy="909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37388" rIns="630823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/>
            <a:t>프로젝트의 주제 및 목표</a:t>
          </a:r>
          <a:endParaRPr lang="ko-KR" altLang="en-US" sz="2100" kern="1200" dirty="0"/>
        </a:p>
      </dsp:txBody>
      <dsp:txXfrm>
        <a:off x="0" y="410148"/>
        <a:ext cx="8128000" cy="909562"/>
      </dsp:txXfrm>
    </dsp:sp>
    <dsp:sp modelId="{E4871574-9F53-4E46-A138-5242D61D99A3}">
      <dsp:nvSpPr>
        <dsp:cNvPr id="0" name=""/>
        <dsp:cNvSpPr/>
      </dsp:nvSpPr>
      <dsp:spPr>
        <a:xfrm>
          <a:off x="406400" y="100188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1.</a:t>
          </a:r>
          <a:r>
            <a:rPr lang="ko-KR" altLang="en-US" sz="2100" kern="1200" dirty="0" smtClean="0"/>
            <a:t>프로젝트 주제</a:t>
          </a:r>
          <a:endParaRPr lang="ko-KR" altLang="en-US" sz="2100" kern="1200" dirty="0"/>
        </a:p>
      </dsp:txBody>
      <dsp:txXfrm>
        <a:off x="436662" y="130450"/>
        <a:ext cx="5629076" cy="559396"/>
      </dsp:txXfrm>
    </dsp:sp>
    <dsp:sp modelId="{25A6DF58-22C8-45E0-8952-E9AAE7384F6C}">
      <dsp:nvSpPr>
        <dsp:cNvPr id="0" name=""/>
        <dsp:cNvSpPr/>
      </dsp:nvSpPr>
      <dsp:spPr>
        <a:xfrm>
          <a:off x="0" y="1743070"/>
          <a:ext cx="8128000" cy="909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37388" rIns="630823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/>
            <a:t>사용한 개발도구 및 개발언어</a:t>
          </a:r>
          <a:endParaRPr lang="ko-KR" altLang="en-US" sz="2100" kern="1200" dirty="0"/>
        </a:p>
      </dsp:txBody>
      <dsp:txXfrm>
        <a:off x="0" y="1743070"/>
        <a:ext cx="8128000" cy="909562"/>
      </dsp:txXfrm>
    </dsp:sp>
    <dsp:sp modelId="{44C33703-8369-44FA-B219-7F01D14AFFF6}">
      <dsp:nvSpPr>
        <dsp:cNvPr id="0" name=""/>
        <dsp:cNvSpPr/>
      </dsp:nvSpPr>
      <dsp:spPr>
        <a:xfrm>
          <a:off x="406400" y="1433110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2. </a:t>
          </a:r>
          <a:r>
            <a:rPr lang="ko-KR" altLang="en-US" sz="2100" kern="1200" dirty="0" smtClean="0"/>
            <a:t>개발 환경</a:t>
          </a:r>
          <a:endParaRPr lang="ko-KR" altLang="en-US" sz="2100" kern="1200" dirty="0"/>
        </a:p>
      </dsp:txBody>
      <dsp:txXfrm>
        <a:off x="436662" y="1463372"/>
        <a:ext cx="5629076" cy="559396"/>
      </dsp:txXfrm>
    </dsp:sp>
    <dsp:sp modelId="{63677FAB-462E-45FE-A857-0924FAE2A958}">
      <dsp:nvSpPr>
        <dsp:cNvPr id="0" name=""/>
        <dsp:cNvSpPr/>
      </dsp:nvSpPr>
      <dsp:spPr>
        <a:xfrm>
          <a:off x="0" y="3075993"/>
          <a:ext cx="8128000" cy="909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37388" rIns="630823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/>
            <a:t>주요 기능들의 소스 구성 및 실행 화면</a:t>
          </a:r>
          <a:endParaRPr lang="ko-KR" altLang="en-US" sz="2100" kern="1200" dirty="0"/>
        </a:p>
      </dsp:txBody>
      <dsp:txXfrm>
        <a:off x="0" y="3075993"/>
        <a:ext cx="8128000" cy="909562"/>
      </dsp:txXfrm>
    </dsp:sp>
    <dsp:sp modelId="{49F63E00-2132-43CC-BB8D-780AAFEC43C4}">
      <dsp:nvSpPr>
        <dsp:cNvPr id="0" name=""/>
        <dsp:cNvSpPr/>
      </dsp:nvSpPr>
      <dsp:spPr>
        <a:xfrm>
          <a:off x="406400" y="2766033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3. </a:t>
          </a:r>
          <a:r>
            <a:rPr lang="ko-KR" altLang="en-US" sz="2100" kern="1200" dirty="0" smtClean="0"/>
            <a:t>소스 코드</a:t>
          </a:r>
          <a:endParaRPr lang="ko-KR" altLang="en-US" sz="2100" kern="1200" dirty="0"/>
        </a:p>
      </dsp:txBody>
      <dsp:txXfrm>
        <a:off x="436662" y="2796295"/>
        <a:ext cx="5629076" cy="559396"/>
      </dsp:txXfrm>
    </dsp:sp>
    <dsp:sp modelId="{0AEA26D6-F71F-45E6-ADA3-E653E4E3EEBF}">
      <dsp:nvSpPr>
        <dsp:cNvPr id="0" name=""/>
        <dsp:cNvSpPr/>
      </dsp:nvSpPr>
      <dsp:spPr>
        <a:xfrm>
          <a:off x="0" y="4408916"/>
          <a:ext cx="8128000" cy="9095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37388" rIns="630823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kern="1200" dirty="0" smtClean="0"/>
            <a:t>향후 개선방향 및 목표</a:t>
          </a:r>
          <a:endParaRPr lang="ko-KR" altLang="en-US" sz="2100" kern="1200" dirty="0"/>
        </a:p>
      </dsp:txBody>
      <dsp:txXfrm>
        <a:off x="0" y="4408916"/>
        <a:ext cx="8128000" cy="909562"/>
      </dsp:txXfrm>
    </dsp:sp>
    <dsp:sp modelId="{FCB0D971-5824-4607-B84E-ED9AC8A885F4}">
      <dsp:nvSpPr>
        <dsp:cNvPr id="0" name=""/>
        <dsp:cNvSpPr/>
      </dsp:nvSpPr>
      <dsp:spPr>
        <a:xfrm>
          <a:off x="406400" y="4098956"/>
          <a:ext cx="568960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4. </a:t>
          </a:r>
          <a:r>
            <a:rPr lang="ko-KR" altLang="en-US" sz="2100" kern="1200" dirty="0" smtClean="0"/>
            <a:t>개선 방향</a:t>
          </a:r>
          <a:endParaRPr lang="ko-KR" altLang="en-US" sz="2100" kern="1200" dirty="0"/>
        </a:p>
      </dsp:txBody>
      <dsp:txXfrm>
        <a:off x="436662" y="4129218"/>
        <a:ext cx="5629076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55696-F7FE-4CC9-8418-D51D0FF04AFF}">
      <dsp:nvSpPr>
        <dsp:cNvPr id="0" name=""/>
        <dsp:cNvSpPr/>
      </dsp:nvSpPr>
      <dsp:spPr>
        <a:xfrm>
          <a:off x="0" y="123540"/>
          <a:ext cx="9601200" cy="105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/>
            <a:t>프로젝트 주제</a:t>
          </a:r>
          <a:endParaRPr lang="ko-KR" altLang="en-US" sz="4200" kern="1200" dirty="0"/>
        </a:p>
      </dsp:txBody>
      <dsp:txXfrm>
        <a:off x="51575" y="175115"/>
        <a:ext cx="9498050" cy="953360"/>
      </dsp:txXfrm>
    </dsp:sp>
    <dsp:sp modelId="{F1537A4D-67B3-4E02-861A-EEB890F58A7C}">
      <dsp:nvSpPr>
        <dsp:cNvPr id="0" name=""/>
        <dsp:cNvSpPr/>
      </dsp:nvSpPr>
      <dsp:spPr>
        <a:xfrm>
          <a:off x="0" y="1180050"/>
          <a:ext cx="9601200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53340" rIns="298704" bIns="53340" numCol="1" spcCol="1270" anchor="t" anchorCtr="0">
          <a:noAutofit/>
        </a:bodyPr>
        <a:lstStyle/>
        <a:p>
          <a:pPr marL="285750" lvl="1" indent="-285750" algn="l" defTabSz="1466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3300" kern="1200" dirty="0" smtClean="0"/>
            <a:t>JSP, CSS, JAVASCRIPT, ORACLE </a:t>
          </a:r>
          <a:r>
            <a:rPr lang="ko-KR" altLang="en-US" sz="3300" kern="1200" dirty="0" smtClean="0"/>
            <a:t>등을 이용한 영화 예매 시스템 구축</a:t>
          </a:r>
          <a:endParaRPr lang="ko-KR" altLang="en-US" sz="3300" kern="1200" dirty="0"/>
        </a:p>
      </dsp:txBody>
      <dsp:txXfrm>
        <a:off x="0" y="1180050"/>
        <a:ext cx="9601200" cy="1108485"/>
      </dsp:txXfrm>
    </dsp:sp>
    <dsp:sp modelId="{DAD85EA0-7559-4D21-B5DD-A0921045C855}">
      <dsp:nvSpPr>
        <dsp:cNvPr id="0" name=""/>
        <dsp:cNvSpPr/>
      </dsp:nvSpPr>
      <dsp:spPr>
        <a:xfrm>
          <a:off x="0" y="2288535"/>
          <a:ext cx="9601200" cy="10565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/>
            <a:t>프로젝트 목표</a:t>
          </a:r>
          <a:endParaRPr lang="ko-KR" altLang="en-US" sz="4200" kern="1200" dirty="0"/>
        </a:p>
      </dsp:txBody>
      <dsp:txXfrm>
        <a:off x="51575" y="2340110"/>
        <a:ext cx="9498050" cy="953360"/>
      </dsp:txXfrm>
    </dsp:sp>
    <dsp:sp modelId="{52F77D49-5B5E-483B-9EF1-9713574FE52C}">
      <dsp:nvSpPr>
        <dsp:cNvPr id="0" name=""/>
        <dsp:cNvSpPr/>
      </dsp:nvSpPr>
      <dsp:spPr>
        <a:xfrm>
          <a:off x="0" y="3345045"/>
          <a:ext cx="96012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53340" rIns="298704" bIns="53340" numCol="1" spcCol="1270" anchor="t" anchorCtr="0">
          <a:noAutofit/>
        </a:bodyPr>
        <a:lstStyle/>
        <a:p>
          <a:pPr marL="285750" lvl="1" indent="-285750" algn="l" defTabSz="1466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3300" kern="1200" dirty="0" smtClean="0"/>
            <a:t>프로젝트 제작을 통해 동적인 웹 페이지를 구현</a:t>
          </a:r>
          <a:endParaRPr lang="ko-KR" altLang="en-US" sz="3300" kern="1200" dirty="0"/>
        </a:p>
      </dsp:txBody>
      <dsp:txXfrm>
        <a:off x="0" y="3345045"/>
        <a:ext cx="9601200" cy="695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92DFD-6D5D-4EAD-83B3-6864716AFE82}">
      <dsp:nvSpPr>
        <dsp:cNvPr id="0" name=""/>
        <dsp:cNvSpPr/>
      </dsp:nvSpPr>
      <dsp:spPr>
        <a:xfrm>
          <a:off x="4214589" y="11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JSP</a:t>
          </a:r>
          <a:endParaRPr lang="ko-KR" altLang="en-US" sz="1500" kern="1200" dirty="0"/>
        </a:p>
      </dsp:txBody>
      <dsp:txXfrm>
        <a:off x="4251778" y="37200"/>
        <a:ext cx="1097643" cy="687435"/>
      </dsp:txXfrm>
    </dsp:sp>
    <dsp:sp modelId="{907C2510-DC6F-4129-9880-0EAB869B78FB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2387447" y="101016"/>
              </a:moveTo>
              <a:arcTo wR="1793956" hR="1793956" stAng="17359144" swAng="1500198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7AFACA-CBB7-4D2C-B8B2-B2EB52DDD6D5}">
      <dsp:nvSpPr>
        <dsp:cNvPr id="0" name=""/>
        <dsp:cNvSpPr/>
      </dsp:nvSpPr>
      <dsp:spPr>
        <a:xfrm>
          <a:off x="5768200" y="896989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CSS</a:t>
          </a:r>
          <a:endParaRPr lang="ko-KR" altLang="en-US" sz="1500" kern="1200" dirty="0"/>
        </a:p>
      </dsp:txBody>
      <dsp:txXfrm>
        <a:off x="5805389" y="934178"/>
        <a:ext cx="1097643" cy="687435"/>
      </dsp:txXfrm>
    </dsp:sp>
    <dsp:sp modelId="{B06DEACE-16EB-4DFD-AE7E-465C4E85B736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3515020" y="1287778"/>
              </a:moveTo>
              <a:arcTo wR="1793956" hR="1793956" stAng="20616661" swAng="1966679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F876D-CF88-45A6-8BAE-3F2DF1E0B2AD}">
      <dsp:nvSpPr>
        <dsp:cNvPr id="0" name=""/>
        <dsp:cNvSpPr/>
      </dsp:nvSpPr>
      <dsp:spPr>
        <a:xfrm>
          <a:off x="5768200" y="2690946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JAVASCRIPT</a:t>
          </a:r>
          <a:endParaRPr lang="ko-KR" altLang="en-US" sz="1500" kern="1200" dirty="0"/>
        </a:p>
      </dsp:txBody>
      <dsp:txXfrm>
        <a:off x="5805389" y="2728135"/>
        <a:ext cx="1097643" cy="687435"/>
      </dsp:txXfrm>
    </dsp:sp>
    <dsp:sp modelId="{C5027435-F51A-48D1-B466-00EF409A8275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3047383" y="3077388"/>
              </a:moveTo>
              <a:arcTo wR="1793956" hR="1793956" stAng="2740658" swAng="1500198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7B31F-D7D9-468B-9C85-830241AD7185}">
      <dsp:nvSpPr>
        <dsp:cNvPr id="0" name=""/>
        <dsp:cNvSpPr/>
      </dsp:nvSpPr>
      <dsp:spPr>
        <a:xfrm>
          <a:off x="4214589" y="3587924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ORACLE</a:t>
          </a:r>
          <a:endParaRPr lang="ko-KR" altLang="en-US" sz="1500" kern="1200" dirty="0"/>
        </a:p>
      </dsp:txBody>
      <dsp:txXfrm>
        <a:off x="4251778" y="3625113"/>
        <a:ext cx="1097643" cy="687435"/>
      </dsp:txXfrm>
    </dsp:sp>
    <dsp:sp modelId="{6A264F17-2C28-4C47-B6DC-DA8347030074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1200464" y="3486896"/>
              </a:moveTo>
              <a:arcTo wR="1793956" hR="1793956" stAng="6559144" swAng="1500198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23C95E-4E3A-4DA3-9407-2032621E5E56}">
      <dsp:nvSpPr>
        <dsp:cNvPr id="0" name=""/>
        <dsp:cNvSpPr/>
      </dsp:nvSpPr>
      <dsp:spPr>
        <a:xfrm>
          <a:off x="2660977" y="2690946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ECLIPSE</a:t>
          </a:r>
          <a:endParaRPr lang="ko-KR" altLang="en-US" sz="1500" kern="1200" dirty="0"/>
        </a:p>
      </dsp:txBody>
      <dsp:txXfrm>
        <a:off x="2698166" y="2728135"/>
        <a:ext cx="1097643" cy="687435"/>
      </dsp:txXfrm>
    </dsp:sp>
    <dsp:sp modelId="{4DEFD967-DECA-4924-A6B7-48B820680482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72891" y="2300133"/>
              </a:moveTo>
              <a:arcTo wR="1793956" hR="1793956" stAng="9816661" swAng="1966679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7DCEC-6C13-42E7-87D3-D0FCD41A655F}">
      <dsp:nvSpPr>
        <dsp:cNvPr id="0" name=""/>
        <dsp:cNvSpPr/>
      </dsp:nvSpPr>
      <dsp:spPr>
        <a:xfrm>
          <a:off x="2660977" y="896989"/>
          <a:ext cx="1172021" cy="7618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TOMCAT</a:t>
          </a:r>
          <a:endParaRPr lang="ko-KR" altLang="en-US" sz="1500" kern="1200" dirty="0"/>
        </a:p>
      </dsp:txBody>
      <dsp:txXfrm>
        <a:off x="2698166" y="934178"/>
        <a:ext cx="1097643" cy="687435"/>
      </dsp:txXfrm>
    </dsp:sp>
    <dsp:sp modelId="{2C19F34A-94B6-4454-AFAF-AB7FD915AB9F}">
      <dsp:nvSpPr>
        <dsp:cNvPr id="0" name=""/>
        <dsp:cNvSpPr/>
      </dsp:nvSpPr>
      <dsp:spPr>
        <a:xfrm>
          <a:off x="3006643" y="380918"/>
          <a:ext cx="3587912" cy="3587912"/>
        </a:xfrm>
        <a:custGeom>
          <a:avLst/>
          <a:gdLst/>
          <a:ahLst/>
          <a:cxnLst/>
          <a:rect l="0" t="0" r="0" b="0"/>
          <a:pathLst>
            <a:path>
              <a:moveTo>
                <a:pt x="540528" y="510524"/>
              </a:moveTo>
              <a:arcTo wR="1793956" hR="1793956" stAng="13540658" swAng="1500198"/>
            </a:path>
          </a:pathLst>
        </a:custGeom>
        <a:noFill/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82847-FDF6-49D8-BA75-63F9A961ED71}">
      <dsp:nvSpPr>
        <dsp:cNvPr id="0" name=""/>
        <dsp:cNvSpPr/>
      </dsp:nvSpPr>
      <dsp:spPr>
        <a:xfrm rot="10800000">
          <a:off x="1951182" y="1321"/>
          <a:ext cx="6739509" cy="10145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388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영화 예매</a:t>
          </a:r>
          <a:r>
            <a:rPr lang="en-US" altLang="ko-KR" sz="2000" kern="1200" dirty="0" smtClean="0"/>
            <a:t>, </a:t>
          </a:r>
          <a:r>
            <a:rPr lang="ko-KR" altLang="en-US" sz="2000" kern="1200" dirty="0" smtClean="0"/>
            <a:t>예매 수정</a:t>
          </a:r>
          <a:r>
            <a:rPr lang="en-US" altLang="ko-KR" sz="2000" kern="1200" dirty="0" smtClean="0"/>
            <a:t>, </a:t>
          </a:r>
          <a:r>
            <a:rPr lang="ko-KR" altLang="en-US" sz="2000" kern="1200" dirty="0" smtClean="0"/>
            <a:t>예매 취소 기능</a:t>
          </a:r>
          <a:endParaRPr lang="ko-KR" altLang="en-US" sz="2000" kern="1200" dirty="0"/>
        </a:p>
      </dsp:txBody>
      <dsp:txXfrm rot="10800000">
        <a:off x="2204819" y="1321"/>
        <a:ext cx="6485872" cy="1014548"/>
      </dsp:txXfrm>
    </dsp:sp>
    <dsp:sp modelId="{497E37A1-CB68-4C77-9877-323F400BC5F1}">
      <dsp:nvSpPr>
        <dsp:cNvPr id="0" name=""/>
        <dsp:cNvSpPr/>
      </dsp:nvSpPr>
      <dsp:spPr>
        <a:xfrm>
          <a:off x="1443908" y="1321"/>
          <a:ext cx="1014548" cy="101454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F83E88-03F7-4B1F-ACA7-4528736AB14F}">
      <dsp:nvSpPr>
        <dsp:cNvPr id="0" name=""/>
        <dsp:cNvSpPr/>
      </dsp:nvSpPr>
      <dsp:spPr>
        <a:xfrm rot="10800000">
          <a:off x="1951182" y="1283425"/>
          <a:ext cx="6739509" cy="10145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388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이벤트 게시판을 통한 </a:t>
          </a:r>
          <a:r>
            <a:rPr lang="ko-KR" altLang="en-US" sz="2000" kern="1200" dirty="0" err="1" smtClean="0"/>
            <a:t>게시글</a:t>
          </a:r>
          <a:r>
            <a:rPr lang="ko-KR" altLang="en-US" sz="2000" kern="1200" dirty="0" smtClean="0"/>
            <a:t> 작성</a:t>
          </a:r>
          <a:r>
            <a:rPr lang="en-US" altLang="ko-KR" sz="2000" kern="1200" dirty="0" smtClean="0"/>
            <a:t>, </a:t>
          </a:r>
          <a:r>
            <a:rPr lang="ko-KR" altLang="en-US" sz="2000" kern="1200" dirty="0" smtClean="0"/>
            <a:t>댓글 기능</a:t>
          </a:r>
          <a:endParaRPr lang="ko-KR" altLang="en-US" sz="2000" kern="1200" dirty="0"/>
        </a:p>
      </dsp:txBody>
      <dsp:txXfrm rot="10800000">
        <a:off x="2204819" y="1283425"/>
        <a:ext cx="6485872" cy="1014548"/>
      </dsp:txXfrm>
    </dsp:sp>
    <dsp:sp modelId="{5CAC19A0-3FE9-4843-8EF4-725F0E8CE45E}">
      <dsp:nvSpPr>
        <dsp:cNvPr id="0" name=""/>
        <dsp:cNvSpPr/>
      </dsp:nvSpPr>
      <dsp:spPr>
        <a:xfrm>
          <a:off x="1443908" y="1283425"/>
          <a:ext cx="1014548" cy="101454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52A98-9A32-4B59-9CDF-F4F283562EA0}">
      <dsp:nvSpPr>
        <dsp:cNvPr id="0" name=""/>
        <dsp:cNvSpPr/>
      </dsp:nvSpPr>
      <dsp:spPr>
        <a:xfrm rot="10800000">
          <a:off x="1951182" y="2565530"/>
          <a:ext cx="6739509" cy="10145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388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보유 포인트를 이용한 상품 쇼핑 기능</a:t>
          </a:r>
          <a:endParaRPr lang="ko-KR" altLang="en-US" sz="2000" kern="1200" dirty="0"/>
        </a:p>
      </dsp:txBody>
      <dsp:txXfrm rot="10800000">
        <a:off x="2204819" y="2565530"/>
        <a:ext cx="6485872" cy="1014548"/>
      </dsp:txXfrm>
    </dsp:sp>
    <dsp:sp modelId="{C1CA76BB-DFB3-407C-BABA-937EDED84BB9}">
      <dsp:nvSpPr>
        <dsp:cNvPr id="0" name=""/>
        <dsp:cNvSpPr/>
      </dsp:nvSpPr>
      <dsp:spPr>
        <a:xfrm>
          <a:off x="1443908" y="2565530"/>
          <a:ext cx="1014548" cy="101454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7C452C1-E488-4491-BA01-DB322BF083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5B4676-D01C-4273-85AC-DDF78EFC26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CCD0F-F4FD-44D7-94BD-9D4290592BAE}" type="datetime1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F1D0D4-020C-4F97-BAD2-22EFB506B4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30E0CB-67AB-47C8-91F2-A4AB25EE61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B6F1B-A4DB-4044-A660-C72FA4C3B5BF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2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lt"/>
              </a:defRPr>
            </a:lvl1pPr>
          </a:lstStyle>
          <a:p>
            <a:fld id="{6CA1BF8D-F7BB-42D0-9059-02C42D20E809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lt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lt"/>
              </a:defRPr>
            </a:lvl1pPr>
          </a:lstStyle>
          <a:p>
            <a:fld id="{A61BB5C2-7083-4530-BCAD-0F446BCE7D11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0761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6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94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BB5C2-7083-4530-BCAD-0F446BCE7D11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174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5AA1AC-FAB6-4769-AD7C-6164804BE6FB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grpSp>
        <p:nvGrpSpPr>
          <p:cNvPr id="7" name="그룹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자유형(F)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자유형(F)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7E41E-C3F7-4679-BA4B-9004122BF722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8AAEA-9338-439B-AE7A-ABEC09727584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7002EB-5C4F-47F5-A662-8F1B8D5E8236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0B632EC-F44A-42B7-99A6-F522716EB3ED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자유형(F) 6" title="절단선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9FF361-9B42-4F01-8BB6-DA03AE0C2945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BD68C3-8008-4360-A60A-B05E180EFA4E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DEF335-E1C3-4B79-9FDC-C1AA0BF45434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53AA94-5AC9-4917-99D4-C0BF191B3DBF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927A815-017A-409A-8F2C-A1D8CCF18B9E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 title="배경 도형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5E54D41-BA12-41AD-8E19-6B7234EB393F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구분선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F1F31A9-7253-4F91-BB5D-F19017A6840A}" type="datetime1">
              <a:rPr lang="ko-KR" altLang="en-US" noProof="0" smtClean="0"/>
              <a:t>2022-08-01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9E57DC2-970A-4B3E-BB1C-7A09969E49DF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 title="보조 기사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odaka123@naver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가방을 메고 산 너머를 바라보고 있는 사람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자유형(F)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자유형(F)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685652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>영화 예매 시스템</a:t>
            </a:r>
            <a:r>
              <a:rPr lang="en-US" altLang="ko-KR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solidFill>
                  <a:schemeClr val="bg2"/>
                </a:solidFill>
                <a:ea typeface="맑은 고딕" panose="020B0503020000020004" pitchFamily="50" charset="-127"/>
              </a:rPr>
            </a:br>
            <a:r>
              <a:rPr lang="en-US" altLang="ko-KR" dirty="0" smtClean="0">
                <a:solidFill>
                  <a:schemeClr val="bg2"/>
                </a:solidFill>
              </a:rPr>
              <a:t>(</a:t>
            </a:r>
            <a:r>
              <a:rPr lang="ko-KR" altLang="en-US" dirty="0" smtClean="0">
                <a:solidFill>
                  <a:schemeClr val="bg2"/>
                </a:solidFill>
              </a:rPr>
              <a:t>창원 시네마</a:t>
            </a:r>
            <a:r>
              <a:rPr lang="en-US" altLang="ko-KR" dirty="0" smtClean="0">
                <a:solidFill>
                  <a:schemeClr val="bg2"/>
                </a:solidFill>
              </a:rPr>
              <a:t>)</a:t>
            </a:r>
            <a:endParaRPr lang="ko-KR" altLang="en-US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579734"/>
            <a:ext cx="6831673" cy="108623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>프로젝트 담당자 </a:t>
            </a:r>
            <a:r>
              <a:rPr lang="en-US" altLang="ko-KR" dirty="0" smtClean="0">
                <a:solidFill>
                  <a:schemeClr val="bg2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dirty="0" err="1" smtClean="0">
                <a:solidFill>
                  <a:schemeClr val="bg2"/>
                </a:solidFill>
                <a:ea typeface="맑은 고딕" panose="020B0503020000020004" pitchFamily="50" charset="-127"/>
              </a:rPr>
              <a:t>강인재</a:t>
            </a:r>
            <a:endParaRPr lang="ko-KR" altLang="en-US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47875" y="476518"/>
            <a:ext cx="9601200" cy="800100"/>
          </a:xfrm>
        </p:spPr>
        <p:txBody>
          <a:bodyPr/>
          <a:lstStyle/>
          <a:p>
            <a:r>
              <a:rPr lang="ko-KR" altLang="en-US" dirty="0" smtClean="0"/>
              <a:t>예매 기능의 주요 소스 코드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9350" y="1485900"/>
            <a:ext cx="5695950" cy="132397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1" y="3105686"/>
            <a:ext cx="5695950" cy="6096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5086350"/>
            <a:ext cx="5695950" cy="135855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TextBox 7"/>
          <p:cNvSpPr txBox="1"/>
          <p:nvPr/>
        </p:nvSpPr>
        <p:spPr>
          <a:xfrm>
            <a:off x="1238250" y="1562100"/>
            <a:ext cx="45624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기본적으로 각 좌석은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checkbox</a:t>
            </a:r>
            <a:r>
              <a:rPr lang="ko-KR" altLang="en-US" dirty="0" smtClean="0"/>
              <a:t>옵션과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활용하여 구성하였습니다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en-US" altLang="ko-KR" dirty="0" smtClean="0"/>
              <a:t>heckbox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적용이 어려워 </a:t>
            </a:r>
            <a:r>
              <a:rPr lang="en-US" altLang="ko-KR" dirty="0" smtClean="0"/>
              <a:t>display : none</a:t>
            </a:r>
            <a:r>
              <a:rPr lang="ko-KR" altLang="en-US" dirty="0" smtClean="0"/>
              <a:t>을 통해 보이지 않게 하고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통해 작동하는 것처럼 보이게 만들었습니다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예매를 하더라도 예매된 좌석에는 접근하면 안되기 때문에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불러오는 과정에서 해당 영화의 해당 시간대에 예매된 좌석을 모두 불러와서 </a:t>
            </a:r>
            <a:r>
              <a:rPr lang="en-US" altLang="ko-KR" dirty="0" smtClean="0"/>
              <a:t>disabled</a:t>
            </a:r>
            <a:r>
              <a:rPr lang="ko-KR" altLang="en-US" dirty="0" smtClean="0"/>
              <a:t>를 통해 접근 불가능하도록 하였습니다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en-US" altLang="ko-KR" dirty="0" smtClean="0"/>
              <a:t>hecked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unchecked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disabled</a:t>
            </a:r>
            <a:r>
              <a:rPr lang="ko-KR" altLang="en-US" dirty="0" smtClean="0"/>
              <a:t>상태에 따라 형제 </a:t>
            </a:r>
            <a:r>
              <a:rPr lang="ko-KR" altLang="en-US" dirty="0" err="1" smtClean="0"/>
              <a:t>선택자를</a:t>
            </a:r>
            <a:r>
              <a:rPr lang="ko-KR" altLang="en-US" dirty="0" smtClean="0"/>
              <a:t> 이용해 </a:t>
            </a:r>
            <a:r>
              <a:rPr lang="en-US" altLang="ko-KR" dirty="0" smtClean="0"/>
              <a:t>label</a:t>
            </a:r>
            <a:r>
              <a:rPr lang="ko-KR" altLang="en-US" dirty="0"/>
              <a:t>의</a:t>
            </a:r>
            <a:r>
              <a:rPr lang="ko-KR" altLang="en-US" dirty="0" smtClean="0"/>
              <a:t> 색을 다르게 지정하여 사용자의 선택에 따라 구별이 가능하도록 구현하였습니다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1" y="4086493"/>
            <a:ext cx="5695950" cy="62865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0" name="타원 9"/>
          <p:cNvSpPr/>
          <p:nvPr/>
        </p:nvSpPr>
        <p:spPr>
          <a:xfrm>
            <a:off x="897708" y="262070"/>
            <a:ext cx="1014548" cy="1014548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329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4549" y="476250"/>
            <a:ext cx="9601200" cy="952500"/>
          </a:xfrm>
        </p:spPr>
        <p:txBody>
          <a:bodyPr/>
          <a:lstStyle/>
          <a:p>
            <a:r>
              <a:rPr lang="ko-KR" altLang="en-US" dirty="0" smtClean="0"/>
              <a:t>이벤트 게시판 기능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28" y="2428875"/>
            <a:ext cx="3328962" cy="42087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28" y="152400"/>
            <a:ext cx="3328962" cy="2276475"/>
          </a:xfrm>
          <a:effectLst>
            <a:softEdge rad="38100"/>
          </a:effectLst>
        </p:spPr>
      </p:pic>
      <p:sp>
        <p:nvSpPr>
          <p:cNvPr id="8" name="TextBox 7"/>
          <p:cNvSpPr txBox="1"/>
          <p:nvPr/>
        </p:nvSpPr>
        <p:spPr>
          <a:xfrm>
            <a:off x="1447800" y="1714500"/>
            <a:ext cx="53149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게시판 작성 순서</a:t>
            </a:r>
            <a:r>
              <a:rPr lang="en-US" altLang="ko-KR" dirty="0" smtClean="0"/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이벤트 </a:t>
            </a:r>
            <a:r>
              <a:rPr lang="en-US" altLang="ko-KR" dirty="0" smtClean="0"/>
              <a:t>Navigation</a:t>
            </a:r>
            <a:r>
              <a:rPr lang="ko-KR" altLang="en-US" dirty="0" smtClean="0"/>
              <a:t>을 통해 이벤트 메뉴로 접근한다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먼저 </a:t>
            </a:r>
            <a:r>
              <a:rPr lang="ko-KR" altLang="en-US" dirty="0" err="1" smtClean="0"/>
              <a:t>게시글들이</a:t>
            </a:r>
            <a:r>
              <a:rPr lang="ko-KR" altLang="en-US" dirty="0" smtClean="0"/>
              <a:t> 보이며 오른쪽 하단의 글쓰기 버튼을 통해 </a:t>
            </a:r>
            <a:r>
              <a:rPr lang="ko-KR" altLang="en-US" dirty="0" err="1" smtClean="0"/>
              <a:t>글작성이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제목을 클릭하면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확인이 가능하고 댓글 작성이 가능하다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게시글과</a:t>
            </a:r>
            <a:r>
              <a:rPr lang="ko-KR" altLang="en-US" dirty="0" smtClean="0"/>
              <a:t> 댓글에 대해 자신이 작성한 </a:t>
            </a:r>
            <a:r>
              <a:rPr lang="ko-KR" altLang="en-US" dirty="0" err="1" smtClean="0"/>
              <a:t>게시글과</a:t>
            </a:r>
            <a:r>
              <a:rPr lang="ko-KR" altLang="en-US" dirty="0" smtClean="0"/>
              <a:t> 댓글에만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버튼이 생성된다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선행조건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로그인 전에도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확인은 가능하지만 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등은 불가능하다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타원 8"/>
          <p:cNvSpPr/>
          <p:nvPr/>
        </p:nvSpPr>
        <p:spPr>
          <a:xfrm>
            <a:off x="976176" y="276089"/>
            <a:ext cx="1014548" cy="10145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1513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8449" y="397300"/>
            <a:ext cx="9601200" cy="847725"/>
          </a:xfrm>
        </p:spPr>
        <p:txBody>
          <a:bodyPr>
            <a:normAutofit fontScale="90000"/>
          </a:bodyPr>
          <a:lstStyle/>
          <a:p>
            <a:r>
              <a:rPr lang="ko-KR" altLang="en-US" sz="4000" dirty="0" smtClean="0"/>
              <a:t>이벤트 게시판 기능</a:t>
            </a:r>
            <a:r>
              <a:rPr lang="en-US" altLang="ko-KR" sz="4000" dirty="0" smtClean="0"/>
              <a:t>(</a:t>
            </a:r>
            <a:r>
              <a:rPr lang="ko-KR" altLang="en-US" sz="4000" dirty="0" smtClean="0"/>
              <a:t>댓글</a:t>
            </a:r>
            <a:r>
              <a:rPr lang="en-US" altLang="ko-KR" sz="4000" dirty="0" smtClean="0"/>
              <a:t>)</a:t>
            </a:r>
            <a:r>
              <a:rPr lang="ko-KR" altLang="en-US" sz="4000" dirty="0" smtClean="0"/>
              <a:t>의 주요 소스 코드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533525"/>
            <a:ext cx="4524375" cy="4333875"/>
          </a:xfrm>
        </p:spPr>
        <p:txBody>
          <a:bodyPr>
            <a:normAutofit/>
          </a:bodyPr>
          <a:lstStyle/>
          <a:p>
            <a:pPr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게시판 기능에는 필수적인 댓글 기능은 </a:t>
            </a:r>
            <a:r>
              <a:rPr lang="en-US" altLang="ko-KR" dirty="0" smtClean="0"/>
              <a:t>ref(</a:t>
            </a:r>
            <a:r>
              <a:rPr lang="ko-KR" altLang="en-US" dirty="0" err="1" smtClean="0"/>
              <a:t>부모글번호</a:t>
            </a:r>
            <a:r>
              <a:rPr lang="en-US" altLang="ko-KR" dirty="0" smtClean="0"/>
              <a:t>), indent(</a:t>
            </a:r>
            <a:r>
              <a:rPr lang="ko-KR" altLang="en-US" dirty="0" smtClean="0"/>
              <a:t>들여쓰기</a:t>
            </a:r>
            <a:r>
              <a:rPr lang="en-US" altLang="ko-KR" dirty="0" smtClean="0"/>
              <a:t>), step(</a:t>
            </a:r>
            <a:r>
              <a:rPr lang="ko-KR" altLang="en-US" dirty="0" err="1" smtClean="0"/>
              <a:t>글순서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구분하였습니다</a:t>
            </a:r>
            <a:r>
              <a:rPr lang="en-US" altLang="ko-KR" dirty="0" smtClean="0"/>
              <a:t>.</a:t>
            </a:r>
          </a:p>
          <a:p>
            <a:pPr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먼저 댓글을 작성할 때에는 </a:t>
            </a:r>
            <a:r>
              <a:rPr lang="ko-KR" altLang="en-US" dirty="0" err="1" smtClean="0"/>
              <a:t>부모글의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들여쓰기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글순서를</a:t>
            </a:r>
            <a:r>
              <a:rPr lang="ko-KR" altLang="en-US" dirty="0" smtClean="0"/>
              <a:t> 받아와서 작성될 댓글의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부모글을</a:t>
            </a:r>
            <a:r>
              <a:rPr lang="ko-KR" altLang="en-US" dirty="0" smtClean="0"/>
              <a:t> 지정하고 </a:t>
            </a:r>
            <a:r>
              <a:rPr lang="en-US" altLang="ko-KR" dirty="0" smtClean="0"/>
              <a:t>indent</a:t>
            </a:r>
            <a:r>
              <a:rPr lang="ko-KR" altLang="en-US" dirty="0" smtClean="0"/>
              <a:t>를 증가시켜 댓글 </a:t>
            </a:r>
            <a:r>
              <a:rPr lang="ko-KR" altLang="en-US" dirty="0" err="1" smtClean="0"/>
              <a:t>대댓글을</a:t>
            </a:r>
            <a:r>
              <a:rPr lang="ko-KR" altLang="en-US" dirty="0" smtClean="0"/>
              <a:t> 구분하고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을 통해 작성된 위치에 삽입하고 해당 위치의 기존 댓글들은 모두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증가시켜 한 칸씩 밀리도록 프로세스를 구성하였습니다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1245024"/>
            <a:ext cx="2752508" cy="377465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23" y="1245025"/>
            <a:ext cx="2750802" cy="377465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타원 6"/>
          <p:cNvSpPr/>
          <p:nvPr/>
        </p:nvSpPr>
        <p:spPr>
          <a:xfrm>
            <a:off x="997676" y="230477"/>
            <a:ext cx="1014548" cy="10145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93" y="5084146"/>
            <a:ext cx="5879935" cy="167691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8677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12249" y="685800"/>
            <a:ext cx="9601200" cy="914400"/>
          </a:xfrm>
        </p:spPr>
        <p:txBody>
          <a:bodyPr/>
          <a:lstStyle/>
          <a:p>
            <a:r>
              <a:rPr lang="ko-KR" altLang="en-US" dirty="0" smtClean="0"/>
              <a:t>상품 주문 기능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256" y="685800"/>
            <a:ext cx="4646943" cy="5619482"/>
          </a:xfrm>
          <a:effectLst>
            <a:softEdge rad="38100"/>
          </a:effectLst>
        </p:spPr>
      </p:pic>
      <p:sp>
        <p:nvSpPr>
          <p:cNvPr id="5" name="TextBox 4"/>
          <p:cNvSpPr txBox="1"/>
          <p:nvPr/>
        </p:nvSpPr>
        <p:spPr>
          <a:xfrm>
            <a:off x="1371599" y="1600200"/>
            <a:ext cx="49244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상품 구매 순서</a:t>
            </a:r>
            <a:r>
              <a:rPr lang="en-US" altLang="ko-KR" dirty="0" smtClean="0"/>
              <a:t>&gt;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포인트 샵 </a:t>
            </a:r>
            <a:r>
              <a:rPr lang="en-US" altLang="ko-KR" dirty="0" smtClean="0"/>
              <a:t>Navigation</a:t>
            </a:r>
            <a:r>
              <a:rPr lang="ko-KR" altLang="en-US" dirty="0" smtClean="0"/>
              <a:t>을 통해 포인트 </a:t>
            </a:r>
            <a:r>
              <a:rPr lang="ko-KR" altLang="en-US" dirty="0" err="1" smtClean="0"/>
              <a:t>샵으로</a:t>
            </a:r>
            <a:r>
              <a:rPr lang="ko-KR" altLang="en-US" dirty="0" smtClean="0"/>
              <a:t> 접근한다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제일 위 화면에서는 회원정보를 확인할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DB</a:t>
            </a:r>
            <a:r>
              <a:rPr lang="ko-KR" altLang="en-US" dirty="0" smtClean="0"/>
              <a:t>에 등록된 상품들이 회원정보 밑으로 나열된다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모든 상품은 포인트로만 구매가 가능하다</a:t>
            </a:r>
            <a:r>
              <a:rPr lang="en-US" altLang="ko-KR" dirty="0" smtClean="0"/>
              <a:t>.(</a:t>
            </a:r>
            <a:r>
              <a:rPr lang="ko-KR" altLang="en-US" dirty="0" err="1" smtClean="0"/>
              <a:t>예매시</a:t>
            </a:r>
            <a:r>
              <a:rPr lang="ko-KR" altLang="en-US" dirty="0" smtClean="0"/>
              <a:t> 예매 금액의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포인트로 적립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각 </a:t>
            </a:r>
            <a:r>
              <a:rPr lang="ko-KR" altLang="en-US" dirty="0" err="1" smtClean="0"/>
              <a:t>상품정보에</a:t>
            </a:r>
            <a:r>
              <a:rPr lang="ko-KR" altLang="en-US" dirty="0" smtClean="0"/>
              <a:t> 마우스를 올리면 구매 버튼이 나오고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구매정보 화면으로 넘어간다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모든 주문 정보는 회원가입 오른쪽의 닉네임을 클릭하면 확인할 수 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(</a:t>
            </a:r>
            <a:r>
              <a:rPr lang="ko-KR" altLang="en-US" dirty="0" smtClean="0"/>
              <a:t>선행조건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로그인 된 상태에서만 접근이 가능하다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타원 5"/>
          <p:cNvSpPr/>
          <p:nvPr/>
        </p:nvSpPr>
        <p:spPr>
          <a:xfrm>
            <a:off x="1150076" y="521155"/>
            <a:ext cx="1014548" cy="1014548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398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7741" y="571499"/>
            <a:ext cx="9601200" cy="914400"/>
          </a:xfrm>
        </p:spPr>
        <p:txBody>
          <a:bodyPr/>
          <a:lstStyle/>
          <a:p>
            <a:r>
              <a:rPr lang="ko-KR" altLang="en-US" smtClean="0"/>
              <a:t>상품 주문 기능 주요 소스코드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485899"/>
            <a:ext cx="4410075" cy="47529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상품을 주문할 때 재고수량보다 많이 주문하지 못하도록 재고량만큼만 </a:t>
            </a:r>
            <a:r>
              <a:rPr lang="en-US" altLang="ko-KR" dirty="0" smtClean="0"/>
              <a:t>select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option</a:t>
            </a:r>
            <a:r>
              <a:rPr lang="ko-KR" altLang="en-US" dirty="0" smtClean="0"/>
              <a:t>을 통해 구현하였습니다</a:t>
            </a:r>
            <a:r>
              <a:rPr lang="en-US" altLang="ko-KR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주문수량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최종결제금액이 자동으로 나타나며 보유 포인트보다 </a:t>
            </a:r>
            <a:r>
              <a:rPr lang="ko-KR" altLang="en-US" dirty="0" err="1" smtClean="0"/>
              <a:t>주문금액이</a:t>
            </a:r>
            <a:r>
              <a:rPr lang="ko-KR" altLang="en-US" dirty="0" smtClean="0"/>
              <a:t> 높을 경우 </a:t>
            </a:r>
            <a:r>
              <a:rPr lang="ko-KR" altLang="en-US" dirty="0" err="1" smtClean="0"/>
              <a:t>경고창이</a:t>
            </a:r>
            <a:r>
              <a:rPr lang="ko-KR" altLang="en-US" dirty="0" smtClean="0"/>
              <a:t> 나타나며 결제 진행이 되지 않도록 구현하였습니다</a:t>
            </a:r>
            <a:r>
              <a:rPr lang="en-US" altLang="ko-KR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만약 주문에 성공했다면 재고량을 차감하여 실시간으로 반영될 수 있도록 하였으며 포인트도 자동으로 차감되도록 구현하였습니다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600200"/>
            <a:ext cx="2873541" cy="326354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5" y="4972050"/>
            <a:ext cx="4368966" cy="160972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075" y="1600199"/>
            <a:ext cx="2828924" cy="326354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타원 6"/>
          <p:cNvSpPr/>
          <p:nvPr/>
        </p:nvSpPr>
        <p:spPr>
          <a:xfrm>
            <a:off x="997676" y="292826"/>
            <a:ext cx="1014548" cy="101454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5565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8804"/>
          </a:xfrm>
        </p:spPr>
        <p:txBody>
          <a:bodyPr/>
          <a:lstStyle/>
          <a:p>
            <a:pPr algn="ctr"/>
            <a:r>
              <a:rPr lang="ko-KR" altLang="en-US" dirty="0" smtClean="0"/>
              <a:t>마무리 소감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46168" y="2360815"/>
            <a:ext cx="9601200" cy="3291840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개인적으로는 원하는 기능을 구현하는 것이 재미있고 흥미로운 시간이었습니다</a:t>
            </a:r>
            <a:r>
              <a:rPr lang="en-US" altLang="ko-KR" dirty="0" smtClean="0"/>
              <a:t>.</a:t>
            </a:r>
          </a:p>
          <a:p>
            <a:pPr marL="0" indent="0" algn="ctr">
              <a:buNone/>
            </a:pPr>
            <a:r>
              <a:rPr lang="ko-KR" altLang="en-US" dirty="0" smtClean="0"/>
              <a:t>정보처리산업기사 과정평가형을 준비하며 익혔던 </a:t>
            </a:r>
            <a:r>
              <a:rPr lang="en-US" altLang="ko-KR" dirty="0" smtClean="0"/>
              <a:t>JSP, CSS, JAVA SCRIPT </a:t>
            </a:r>
            <a:r>
              <a:rPr lang="ko-KR" altLang="en-US" dirty="0" smtClean="0"/>
              <a:t>등 기능들을 스스로 원하는 방식으로 시도해 </a:t>
            </a:r>
            <a:r>
              <a:rPr lang="ko-KR" altLang="en-US" smtClean="0"/>
              <a:t>보았고 아직 완벽하지는 </a:t>
            </a:r>
            <a:r>
              <a:rPr lang="ko-KR" altLang="en-US" dirty="0" smtClean="0"/>
              <a:t>않지만 처음에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파일도 잘 만들지 못하던 수준에서 스스로 많이 발전했다는 것을 느낄 수 있었고 아직 배울게 많고 좀 더 배우고 싶은 큰 원동력이 되는 계기가 되었던 것 같습니다</a:t>
            </a:r>
            <a:r>
              <a:rPr lang="en-US" altLang="ko-KR" dirty="0" smtClean="0"/>
              <a:t>.</a:t>
            </a:r>
          </a:p>
          <a:p>
            <a:pPr marL="0" indent="0" algn="ctr">
              <a:buNone/>
            </a:pPr>
            <a:r>
              <a:rPr lang="ko-KR" altLang="en-US" dirty="0" smtClean="0"/>
              <a:t>많이 부족한 포트폴리오를 끝까지 봐주셔서 감사합니다</a:t>
            </a:r>
            <a:r>
              <a:rPr lang="en-US" altLang="ko-KR" dirty="0" smtClean="0"/>
              <a:t>.</a:t>
            </a:r>
          </a:p>
          <a:p>
            <a:pPr marL="0" indent="0" algn="ctr">
              <a:buNone/>
            </a:pPr>
            <a:r>
              <a:rPr lang="ko-KR" altLang="en-US" dirty="0" smtClean="0"/>
              <a:t>모든 부분에 대한 피드백은 언제나 환영입니다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2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서류 가방을 들고 길을 향하는 여자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자유형(F)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자유형(F)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solidFill>
                  <a:schemeClr val="bg2"/>
                </a:solidFill>
                <a:ea typeface="맑은 고딕" panose="020B0503020000020004" pitchFamily="50" charset="-127"/>
              </a:rPr>
              <a:t>감사합니다</a:t>
            </a:r>
            <a:r>
              <a:rPr lang="en-US" altLang="ko-KR" dirty="0">
                <a:solidFill>
                  <a:schemeClr val="bg2"/>
                </a:solidFill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altLang="ko-KR" dirty="0" smtClean="0">
                <a:solidFill>
                  <a:schemeClr val="bg2"/>
                </a:solidFill>
                <a:hlinkClick r:id="rId4"/>
              </a:rPr>
              <a:t>rodaka123@naver.com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rtl="0"/>
            <a:r>
              <a:rPr lang="en-US" altLang="ko-KR" dirty="0" smtClean="0">
                <a:solidFill>
                  <a:schemeClr val="bg2"/>
                </a:solidFill>
              </a:rPr>
              <a:t>Tel : 010-9565-7072</a:t>
            </a:r>
          </a:p>
          <a:p>
            <a:pPr rtl="0"/>
            <a:r>
              <a:rPr lang="ko-KR" altLang="en-US" dirty="0" smtClean="0">
                <a:solidFill>
                  <a:schemeClr val="bg2"/>
                </a:solidFill>
              </a:rPr>
              <a:t>프로젝트 담당 </a:t>
            </a:r>
            <a:r>
              <a:rPr lang="ko-KR" altLang="en-US" dirty="0" err="1" smtClean="0">
                <a:solidFill>
                  <a:schemeClr val="bg2"/>
                </a:solidFill>
              </a:rPr>
              <a:t>강인재</a:t>
            </a:r>
            <a:endParaRPr lang="en-US" altLang="ko-KR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8267039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439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56129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주제 및 목표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875192"/>
              </p:ext>
            </p:extLst>
          </p:nvPr>
        </p:nvGraphicFramePr>
        <p:xfrm>
          <a:off x="1371600" y="1703294"/>
          <a:ext cx="9601200" cy="4164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32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457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사용한 개발 도구 및 개발 언어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204204"/>
              </p:ext>
            </p:extLst>
          </p:nvPr>
        </p:nvGraphicFramePr>
        <p:xfrm>
          <a:off x="1371600" y="1517650"/>
          <a:ext cx="9601200" cy="434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701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시스템 주요 기능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endParaRPr lang="ko-KR" alt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354805"/>
              </p:ext>
            </p:extLst>
          </p:nvPr>
        </p:nvGraphicFramePr>
        <p:xfrm>
          <a:off x="1371600" y="2286000"/>
          <a:ext cx="101346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65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5900" y="628650"/>
            <a:ext cx="9601200" cy="733425"/>
          </a:xfrm>
        </p:spPr>
        <p:txBody>
          <a:bodyPr/>
          <a:lstStyle/>
          <a:p>
            <a:r>
              <a:rPr lang="ko-KR" altLang="en-US" dirty="0" smtClean="0"/>
              <a:t>  창원 시네마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테이블 정보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2256" y="1653659"/>
            <a:ext cx="373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창원 시네마 </a:t>
            </a:r>
            <a:r>
              <a:rPr lang="en-US" altLang="ko-KR" dirty="0" smtClean="0"/>
              <a:t>ORACLE </a:t>
            </a:r>
            <a:r>
              <a:rPr lang="ko-KR" altLang="en-US" dirty="0" smtClean="0"/>
              <a:t>테이블 구성도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96200" y="165365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창원 시네마 기본 입력 정보</a:t>
            </a:r>
            <a:endParaRPr lang="ko-KR" altLang="en-US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42" y="2286000"/>
            <a:ext cx="3981468" cy="3581400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68" y="2286000"/>
            <a:ext cx="571302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4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0" y="357187"/>
            <a:ext cx="9601200" cy="657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창원 시네마 기본 입력 정보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입력용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052512"/>
            <a:ext cx="9601200" cy="5348288"/>
          </a:xfrm>
        </p:spPr>
        <p:txBody>
          <a:bodyPr>
            <a:noAutofit/>
          </a:bodyPr>
          <a:lstStyle/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</a:t>
            </a:r>
            <a:r>
              <a:rPr lang="en-US" altLang="ko-KR" sz="1000" dirty="0" err="1"/>
              <a:t>m_member</a:t>
            </a:r>
            <a:r>
              <a:rPr lang="en-US" altLang="ko-KR" sz="1000" dirty="0"/>
              <a:t>(id, password, name, nickname, birth, phone, address) values('rodaka123', '</a:t>
            </a:r>
            <a:r>
              <a:rPr lang="en-US" altLang="ko-KR" sz="1000" dirty="0" err="1"/>
              <a:t>rkddlswo</a:t>
            </a:r>
            <a:r>
              <a:rPr lang="en-US" altLang="ko-KR" sz="1000" dirty="0"/>
              <a:t>', '</a:t>
            </a:r>
            <a:r>
              <a:rPr lang="ko-KR" altLang="en-US" sz="1000" dirty="0" err="1"/>
              <a:t>강인재</a:t>
            </a:r>
            <a:r>
              <a:rPr lang="en-US" altLang="ko-KR" sz="1000" dirty="0"/>
              <a:t>', '</a:t>
            </a:r>
            <a:r>
              <a:rPr lang="ko-KR" altLang="en-US" sz="1000" dirty="0" err="1"/>
              <a:t>알감자</a:t>
            </a:r>
            <a:r>
              <a:rPr lang="en-US" altLang="ko-KR" sz="1000" dirty="0"/>
              <a:t>', '20000218', '010-9565-7072', '</a:t>
            </a:r>
            <a:r>
              <a:rPr lang="ko-KR" altLang="en-US" sz="1000" dirty="0"/>
              <a:t>경남 창원시 </a:t>
            </a:r>
            <a:r>
              <a:rPr lang="ko-KR" altLang="en-US" sz="1000" dirty="0" err="1"/>
              <a:t>의창구</a:t>
            </a:r>
            <a:r>
              <a:rPr lang="en-US" altLang="ko-KR" sz="1000" dirty="0" smtClean="0"/>
              <a:t>');</a:t>
            </a:r>
            <a:endParaRPr lang="en-US" altLang="ko-KR" sz="1000" dirty="0"/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movie values(101, '</a:t>
            </a:r>
            <a:r>
              <a:rPr lang="ko-KR" altLang="en-US" sz="1000" dirty="0"/>
              <a:t>마녀</a:t>
            </a:r>
            <a:r>
              <a:rPr lang="en-US" altLang="ko-KR" sz="1000" dirty="0"/>
              <a:t>(</a:t>
            </a:r>
            <a:r>
              <a:rPr lang="ko-KR" altLang="en-US" sz="1000" dirty="0"/>
              <a:t>魔女</a:t>
            </a:r>
            <a:r>
              <a:rPr lang="en-US" altLang="ko-KR" sz="1000" dirty="0"/>
              <a:t>) Part2. The Other One', 12000, '</a:t>
            </a:r>
            <a:r>
              <a:rPr lang="ko-KR" altLang="en-US" sz="1000" dirty="0" err="1"/>
              <a:t>박훈정</a:t>
            </a:r>
            <a:r>
              <a:rPr lang="en-US" altLang="ko-KR" sz="1000" dirty="0"/>
              <a:t>', '</a:t>
            </a:r>
            <a:r>
              <a:rPr lang="ko-KR" altLang="en-US" sz="1000" dirty="0"/>
              <a:t>신시아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박은빈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서은수</a:t>
            </a:r>
            <a:r>
              <a:rPr lang="en-US" altLang="ko-KR" sz="1000" dirty="0"/>
              <a:t>, </a:t>
            </a:r>
            <a:r>
              <a:rPr lang="ko-KR" altLang="en-US" sz="1000" dirty="0"/>
              <a:t>진구</a:t>
            </a:r>
            <a:r>
              <a:rPr lang="en-US" altLang="ko-KR" sz="1000" dirty="0"/>
              <a:t>, </a:t>
            </a:r>
            <a:r>
              <a:rPr lang="ko-KR" altLang="en-US" sz="1000" dirty="0"/>
              <a:t>이종석</a:t>
            </a:r>
            <a:r>
              <a:rPr lang="en-US" altLang="ko-KR" sz="1000" dirty="0"/>
              <a:t>, </a:t>
            </a:r>
            <a:r>
              <a:rPr lang="ko-KR" altLang="en-US" sz="1000" dirty="0"/>
              <a:t>조민수 등</a:t>
            </a:r>
            <a:r>
              <a:rPr lang="en-US" altLang="ko-KR" sz="1000" dirty="0"/>
              <a:t>', 'SF</a:t>
            </a:r>
            <a:r>
              <a:rPr lang="ko-KR" altLang="en-US" sz="1000" dirty="0"/>
              <a:t>스릴러</a:t>
            </a:r>
            <a:r>
              <a:rPr lang="en-US" altLang="ko-KR" sz="1000" dirty="0"/>
              <a:t>', 137);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movie values(102, '</a:t>
            </a:r>
            <a:r>
              <a:rPr lang="ko-KR" altLang="en-US" sz="1000" dirty="0" err="1"/>
              <a:t>어벤져스</a:t>
            </a:r>
            <a:r>
              <a:rPr lang="en-US" altLang="ko-KR" sz="1000" dirty="0"/>
              <a:t>:</a:t>
            </a:r>
            <a:r>
              <a:rPr lang="ko-KR" altLang="en-US" sz="1000" dirty="0" err="1"/>
              <a:t>엔드게임</a:t>
            </a:r>
            <a:r>
              <a:rPr lang="en-US" altLang="ko-KR" sz="1000" dirty="0"/>
              <a:t>', 11000, '</a:t>
            </a:r>
            <a:r>
              <a:rPr lang="ko-KR" altLang="en-US" sz="1000" dirty="0"/>
              <a:t>루소 형제</a:t>
            </a:r>
            <a:r>
              <a:rPr lang="en-US" altLang="ko-KR" sz="1000" dirty="0"/>
              <a:t>', '</a:t>
            </a:r>
            <a:r>
              <a:rPr lang="ko-KR" altLang="en-US" sz="1000" dirty="0" err="1"/>
              <a:t>로다주</a:t>
            </a:r>
            <a:r>
              <a:rPr lang="en-US" altLang="ko-KR" sz="1000" dirty="0"/>
              <a:t>, </a:t>
            </a:r>
            <a:r>
              <a:rPr lang="ko-KR" altLang="en-US" sz="1000" dirty="0"/>
              <a:t>크리스 에반스</a:t>
            </a:r>
            <a:r>
              <a:rPr lang="en-US" altLang="ko-KR" sz="1000" dirty="0"/>
              <a:t>, </a:t>
            </a:r>
            <a:r>
              <a:rPr lang="ko-KR" altLang="en-US" sz="1000" dirty="0"/>
              <a:t>톰 </a:t>
            </a:r>
            <a:r>
              <a:rPr lang="ko-KR" altLang="en-US" sz="1000" dirty="0" err="1"/>
              <a:t>홀랜드</a:t>
            </a:r>
            <a:r>
              <a:rPr lang="en-US" altLang="ko-KR" sz="1000" dirty="0"/>
              <a:t>, </a:t>
            </a:r>
            <a:r>
              <a:rPr lang="ko-KR" altLang="en-US" sz="1000" dirty="0"/>
              <a:t>마크 </a:t>
            </a:r>
            <a:r>
              <a:rPr lang="ko-KR" altLang="en-US" sz="1000" dirty="0" err="1"/>
              <a:t>러펄로</a:t>
            </a:r>
            <a:r>
              <a:rPr lang="ko-KR" altLang="en-US" sz="1000" dirty="0"/>
              <a:t> 등</a:t>
            </a:r>
            <a:r>
              <a:rPr lang="en-US" altLang="ko-KR" sz="1000" dirty="0"/>
              <a:t>', 'SF</a:t>
            </a:r>
            <a:r>
              <a:rPr lang="ko-KR" altLang="en-US" sz="1000" dirty="0"/>
              <a:t>액션</a:t>
            </a:r>
            <a:r>
              <a:rPr lang="en-US" altLang="ko-KR" sz="1000" dirty="0"/>
              <a:t>', 181);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movie values(103, '</a:t>
            </a:r>
            <a:r>
              <a:rPr lang="ko-KR" altLang="en-US" sz="1000" dirty="0"/>
              <a:t>기생충</a:t>
            </a:r>
            <a:r>
              <a:rPr lang="en-US" altLang="ko-KR" sz="1000" dirty="0"/>
              <a:t>(Parasite)', 10000, '</a:t>
            </a:r>
            <a:r>
              <a:rPr lang="ko-KR" altLang="en-US" sz="1000" dirty="0"/>
              <a:t>봉준호</a:t>
            </a:r>
            <a:r>
              <a:rPr lang="en-US" altLang="ko-KR" sz="1000" dirty="0"/>
              <a:t>', '</a:t>
            </a:r>
            <a:r>
              <a:rPr lang="ko-KR" altLang="en-US" sz="1000" dirty="0"/>
              <a:t>송강호</a:t>
            </a:r>
            <a:r>
              <a:rPr lang="en-US" altLang="ko-KR" sz="1000" dirty="0"/>
              <a:t>, </a:t>
            </a:r>
            <a:r>
              <a:rPr lang="ko-KR" altLang="en-US" sz="1000" dirty="0"/>
              <a:t>이선균</a:t>
            </a:r>
            <a:r>
              <a:rPr lang="en-US" altLang="ko-KR" sz="1000" dirty="0"/>
              <a:t>, </a:t>
            </a:r>
            <a:r>
              <a:rPr lang="ko-KR" altLang="en-US" sz="1000" dirty="0"/>
              <a:t>조여정</a:t>
            </a:r>
            <a:r>
              <a:rPr lang="en-US" altLang="ko-KR" sz="1000" dirty="0"/>
              <a:t>, </a:t>
            </a:r>
            <a:r>
              <a:rPr lang="ko-KR" altLang="en-US" sz="1000" dirty="0"/>
              <a:t>최우식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박소담</a:t>
            </a:r>
            <a:r>
              <a:rPr lang="ko-KR" altLang="en-US" sz="1000" dirty="0"/>
              <a:t> 등</a:t>
            </a:r>
            <a:r>
              <a:rPr lang="en-US" altLang="ko-KR" sz="1000" dirty="0"/>
              <a:t>', '</a:t>
            </a:r>
            <a:r>
              <a:rPr lang="ko-KR" altLang="en-US" sz="1000" dirty="0"/>
              <a:t>범죄</a:t>
            </a:r>
            <a:r>
              <a:rPr lang="en-US" altLang="ko-KR" sz="1000" dirty="0"/>
              <a:t>', 132);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movie values(104, '</a:t>
            </a:r>
            <a:r>
              <a:rPr lang="ko-KR" altLang="en-US" sz="1000" dirty="0" err="1"/>
              <a:t>명량</a:t>
            </a:r>
            <a:r>
              <a:rPr lang="en-US" altLang="ko-KR" sz="1000" dirty="0"/>
              <a:t>(</a:t>
            </a:r>
            <a:r>
              <a:rPr lang="ko-KR" altLang="en-US" sz="1000" dirty="0"/>
              <a:t>鳴梁</a:t>
            </a:r>
            <a:r>
              <a:rPr lang="en-US" altLang="ko-KR" sz="1000" dirty="0"/>
              <a:t>)', 9000, '</a:t>
            </a:r>
            <a:r>
              <a:rPr lang="ko-KR" altLang="en-US" sz="1000" dirty="0"/>
              <a:t>김한민</a:t>
            </a:r>
            <a:r>
              <a:rPr lang="en-US" altLang="ko-KR" sz="1000" dirty="0"/>
              <a:t>', '</a:t>
            </a:r>
            <a:r>
              <a:rPr lang="ko-KR" altLang="en-US" sz="1000" dirty="0"/>
              <a:t>최민식</a:t>
            </a:r>
            <a:r>
              <a:rPr lang="en-US" altLang="ko-KR" sz="1000" dirty="0"/>
              <a:t>, </a:t>
            </a:r>
            <a:r>
              <a:rPr lang="ko-KR" altLang="en-US" sz="1000" dirty="0"/>
              <a:t>류승룡</a:t>
            </a:r>
            <a:r>
              <a:rPr lang="en-US" altLang="ko-KR" sz="1000" dirty="0"/>
              <a:t>, </a:t>
            </a:r>
            <a:r>
              <a:rPr lang="ko-KR" altLang="en-US" sz="1000" dirty="0"/>
              <a:t>조진웅</a:t>
            </a:r>
            <a:r>
              <a:rPr lang="en-US" altLang="ko-KR" sz="1000" dirty="0"/>
              <a:t>, </a:t>
            </a:r>
            <a:r>
              <a:rPr lang="ko-KR" altLang="en-US" sz="1000" dirty="0"/>
              <a:t>김명곤</a:t>
            </a:r>
            <a:r>
              <a:rPr lang="en-US" altLang="ko-KR" sz="1000" dirty="0"/>
              <a:t>, </a:t>
            </a:r>
            <a:r>
              <a:rPr lang="ko-KR" altLang="en-US" sz="1000" dirty="0"/>
              <a:t>진구</a:t>
            </a:r>
            <a:r>
              <a:rPr lang="en-US" altLang="ko-KR" sz="1000" dirty="0"/>
              <a:t>, </a:t>
            </a:r>
            <a:r>
              <a:rPr lang="ko-KR" altLang="en-US" sz="1000" dirty="0"/>
              <a:t>이정현 등</a:t>
            </a:r>
            <a:r>
              <a:rPr lang="en-US" altLang="ko-KR" sz="1000" dirty="0"/>
              <a:t>', '</a:t>
            </a:r>
            <a:r>
              <a:rPr lang="ko-KR" altLang="en-US" sz="1000" dirty="0"/>
              <a:t>역사물</a:t>
            </a:r>
            <a:r>
              <a:rPr lang="en-US" altLang="ko-KR" sz="1000" dirty="0"/>
              <a:t>', 128);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movie values(105, '</a:t>
            </a:r>
            <a:r>
              <a:rPr lang="ko-KR" altLang="en-US" sz="1000" dirty="0"/>
              <a:t>전우치</a:t>
            </a:r>
            <a:r>
              <a:rPr lang="en-US" altLang="ko-KR" sz="1000" dirty="0"/>
              <a:t>(Jeon </a:t>
            </a:r>
            <a:r>
              <a:rPr lang="en-US" altLang="ko-KR" sz="1000" dirty="0" err="1"/>
              <a:t>Woochi</a:t>
            </a:r>
            <a:r>
              <a:rPr lang="en-US" altLang="ko-KR" sz="1000" dirty="0"/>
              <a:t>)', 8000, '</a:t>
            </a:r>
            <a:r>
              <a:rPr lang="ko-KR" altLang="en-US" sz="1000" dirty="0"/>
              <a:t>최동훈</a:t>
            </a:r>
            <a:r>
              <a:rPr lang="en-US" altLang="ko-KR" sz="1000" dirty="0"/>
              <a:t>', '</a:t>
            </a:r>
            <a:r>
              <a:rPr lang="ko-KR" altLang="en-US" sz="1000" dirty="0"/>
              <a:t>강동원</a:t>
            </a:r>
            <a:r>
              <a:rPr lang="en-US" altLang="ko-KR" sz="1000" dirty="0"/>
              <a:t>, </a:t>
            </a:r>
            <a:r>
              <a:rPr lang="ko-KR" altLang="en-US" sz="1000" dirty="0"/>
              <a:t>김윤석</a:t>
            </a:r>
            <a:r>
              <a:rPr lang="en-US" altLang="ko-KR" sz="1000" dirty="0"/>
              <a:t>, </a:t>
            </a:r>
            <a:r>
              <a:rPr lang="ko-KR" altLang="en-US" sz="1000" dirty="0"/>
              <a:t>임수정</a:t>
            </a:r>
            <a:r>
              <a:rPr lang="en-US" altLang="ko-KR" sz="1000" dirty="0"/>
              <a:t>, </a:t>
            </a:r>
            <a:r>
              <a:rPr lang="ko-KR" altLang="en-US" sz="1000" dirty="0"/>
              <a:t>유해진 등</a:t>
            </a:r>
            <a:r>
              <a:rPr lang="en-US" altLang="ko-KR" sz="1000" dirty="0"/>
              <a:t>', '</a:t>
            </a:r>
            <a:r>
              <a:rPr lang="ko-KR" altLang="en-US" sz="1000" dirty="0"/>
              <a:t>판타지</a:t>
            </a:r>
            <a:r>
              <a:rPr lang="en-US" altLang="ko-KR" sz="1000" dirty="0"/>
              <a:t>', 136);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</a:t>
            </a:r>
            <a:r>
              <a:rPr lang="en-US" altLang="ko-KR" sz="1000" dirty="0" err="1"/>
              <a:t>m_order</a:t>
            </a:r>
            <a:r>
              <a:rPr lang="en-US" altLang="ko-KR" sz="1000" dirty="0"/>
              <a:t> values(1001, '1000', '3-3,3-4',  2, 24000, 101, 'rodaka123');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event values(1, '[</a:t>
            </a:r>
            <a:r>
              <a:rPr lang="ko-KR" altLang="en-US" sz="1000" dirty="0"/>
              <a:t>마녀</a:t>
            </a:r>
            <a:r>
              <a:rPr lang="en-US" altLang="ko-KR" sz="1000" dirty="0"/>
              <a:t>2]</a:t>
            </a:r>
            <a:r>
              <a:rPr lang="ko-KR" altLang="en-US" sz="1000" dirty="0" err="1"/>
              <a:t>개봉일정</a:t>
            </a:r>
            <a:r>
              <a:rPr lang="ko-KR" altLang="en-US" sz="1000" dirty="0"/>
              <a:t> 연기</a:t>
            </a:r>
            <a:r>
              <a:rPr lang="en-US" altLang="ko-KR" sz="1000" dirty="0"/>
              <a:t>', '</a:t>
            </a:r>
            <a:r>
              <a:rPr lang="ko-KR" altLang="en-US" sz="1000" dirty="0"/>
              <a:t>개봉 일정이 </a:t>
            </a:r>
            <a:r>
              <a:rPr lang="en-US" altLang="ko-KR" sz="1000" dirty="0"/>
              <a:t>xx</a:t>
            </a:r>
            <a:r>
              <a:rPr lang="ko-KR" altLang="en-US" sz="1000" dirty="0"/>
              <a:t>월 </a:t>
            </a:r>
            <a:r>
              <a:rPr lang="en-US" altLang="ko-KR" sz="1000" dirty="0"/>
              <a:t>xx</a:t>
            </a:r>
            <a:r>
              <a:rPr lang="ko-KR" altLang="en-US" sz="1000" dirty="0"/>
              <a:t>일로 연기되었습니다</a:t>
            </a:r>
            <a:r>
              <a:rPr lang="en-US" altLang="ko-KR" sz="1000" dirty="0"/>
              <a:t>.', </a:t>
            </a:r>
            <a:r>
              <a:rPr lang="en-US" altLang="ko-KR" sz="1000" dirty="0" err="1"/>
              <a:t>sysdate</a:t>
            </a:r>
            <a:r>
              <a:rPr lang="en-US" altLang="ko-KR" sz="1000" dirty="0"/>
              <a:t>, 0, 1, 0, 0, 'rodaka123', '</a:t>
            </a:r>
            <a:r>
              <a:rPr lang="en-US" altLang="ko-KR" sz="1000" dirty="0" err="1"/>
              <a:t>rkddlswo</a:t>
            </a:r>
            <a:r>
              <a:rPr lang="en-US" altLang="ko-KR" sz="1000" dirty="0"/>
              <a:t>');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values('p100001', '</a:t>
            </a:r>
            <a:r>
              <a:rPr lang="ko-KR" altLang="en-US" sz="1000" dirty="0" err="1"/>
              <a:t>에어팟</a:t>
            </a:r>
            <a:r>
              <a:rPr lang="ko-KR" altLang="en-US" sz="1000" dirty="0"/>
              <a:t> 프로</a:t>
            </a:r>
            <a:r>
              <a:rPr lang="en-US" altLang="ko-KR" sz="1000" dirty="0"/>
              <a:t>', 5, 215000);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values('p100002', '</a:t>
            </a:r>
            <a:r>
              <a:rPr lang="ko-KR" altLang="en-US" sz="1000" dirty="0"/>
              <a:t>갤럭시 </a:t>
            </a:r>
            <a:r>
              <a:rPr lang="ko-KR" altLang="en-US" sz="1000" dirty="0" err="1"/>
              <a:t>버즈</a:t>
            </a:r>
            <a:r>
              <a:rPr lang="en-US" altLang="ko-KR" sz="1000" dirty="0"/>
              <a:t>', 10, 155000);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values('p100003', '</a:t>
            </a:r>
            <a:r>
              <a:rPr lang="ko-KR" altLang="en-US" sz="1000" dirty="0"/>
              <a:t>갤럭시 </a:t>
            </a:r>
            <a:r>
              <a:rPr lang="ko-KR" altLang="en-US" sz="1000" dirty="0" err="1"/>
              <a:t>워치</a:t>
            </a:r>
            <a:r>
              <a:rPr lang="en-US" altLang="ko-KR" sz="1000" dirty="0"/>
              <a:t>', 15, 285000);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values('p100004', '</a:t>
            </a:r>
            <a:r>
              <a:rPr lang="ko-KR" altLang="en-US" sz="1000" dirty="0" err="1"/>
              <a:t>애플워치</a:t>
            </a:r>
            <a:r>
              <a:rPr lang="en-US" altLang="ko-KR" sz="1000" dirty="0"/>
              <a:t>', 15, 350000);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values('p100005', '</a:t>
            </a:r>
            <a:r>
              <a:rPr lang="ko-KR" altLang="en-US" sz="1000" dirty="0" err="1"/>
              <a:t>아이언맨</a:t>
            </a:r>
            <a:r>
              <a:rPr lang="ko-KR" altLang="en-US" sz="1000" dirty="0"/>
              <a:t> 피규어</a:t>
            </a:r>
            <a:r>
              <a:rPr lang="en-US" altLang="ko-KR" sz="1000" dirty="0"/>
              <a:t>', 3, 58000);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values('p100006', '</a:t>
            </a:r>
            <a:r>
              <a:rPr lang="ko-KR" altLang="en-US" sz="1000" dirty="0"/>
              <a:t>스타벅스 텀블러</a:t>
            </a:r>
            <a:r>
              <a:rPr lang="en-US" altLang="ko-KR" sz="1000" dirty="0"/>
              <a:t>', 30, 22000);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values('p100007', '</a:t>
            </a:r>
            <a:r>
              <a:rPr lang="ko-KR" altLang="en-US" sz="1000" dirty="0"/>
              <a:t>블루투스 키보드 마우스 세트</a:t>
            </a:r>
            <a:r>
              <a:rPr lang="en-US" altLang="ko-KR" sz="1000" dirty="0"/>
              <a:t>', 15, 15000);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product values('p100008', '</a:t>
            </a:r>
            <a:r>
              <a:rPr lang="ko-KR" altLang="en-US" sz="1000" dirty="0"/>
              <a:t>블루투스 스피커</a:t>
            </a:r>
            <a:r>
              <a:rPr lang="en-US" altLang="ko-KR" sz="1000" dirty="0"/>
              <a:t>', 10, 78000);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/>
              <a:t>insert into </a:t>
            </a:r>
            <a:r>
              <a:rPr lang="en-US" altLang="ko-KR" sz="1000" dirty="0" err="1"/>
              <a:t>p_order</a:t>
            </a:r>
            <a:r>
              <a:rPr lang="en-US" altLang="ko-KR" sz="1000" dirty="0"/>
              <a:t> values(1, '</a:t>
            </a:r>
            <a:r>
              <a:rPr lang="ko-KR" altLang="en-US" sz="1000" dirty="0"/>
              <a:t>경남 창원시 </a:t>
            </a:r>
            <a:r>
              <a:rPr lang="ko-KR" altLang="en-US" sz="1000" dirty="0" err="1"/>
              <a:t>의창구</a:t>
            </a:r>
            <a:r>
              <a:rPr lang="en-US" altLang="ko-KR" sz="1000" dirty="0"/>
              <a:t>', '</a:t>
            </a:r>
            <a:r>
              <a:rPr lang="ko-KR" altLang="en-US" sz="1000" dirty="0"/>
              <a:t>오실 때 전화 주세요</a:t>
            </a:r>
            <a:r>
              <a:rPr lang="en-US" altLang="ko-KR" sz="1000" dirty="0"/>
              <a:t>.', 1, 22000, 'rodaka123', 'p100006');</a:t>
            </a:r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endParaRPr lang="en-US" altLang="ko-KR" sz="1000" dirty="0"/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ko-KR" altLang="en-US" sz="1000" dirty="0" smtClean="0"/>
              <a:t>테이블 </a:t>
            </a:r>
            <a:r>
              <a:rPr lang="ko-KR" altLang="en-US" sz="1000" dirty="0" smtClean="0"/>
              <a:t>생성은 </a:t>
            </a:r>
            <a:r>
              <a:rPr lang="en-US" altLang="ko-KR" sz="1000" dirty="0" smtClean="0"/>
              <a:t>DDL</a:t>
            </a:r>
            <a:r>
              <a:rPr lang="ko-KR" altLang="en-US" sz="1000" dirty="0" smtClean="0"/>
              <a:t>파일 별도로 첨부하였습니다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marL="0" indent="0">
              <a:lnSpc>
                <a:spcPts val="1000"/>
              </a:lnSpc>
              <a:spcBef>
                <a:spcPts val="600"/>
              </a:spcBef>
              <a:buNone/>
            </a:pPr>
            <a:r>
              <a:rPr lang="en-US" altLang="ko-KR" sz="1000" dirty="0" smtClean="0"/>
              <a:t>*</a:t>
            </a:r>
            <a:r>
              <a:rPr lang="ko-KR" altLang="en-US" sz="1000" dirty="0" smtClean="0"/>
              <a:t>기본정보는 꼭 입력해주시기 바랍니다</a:t>
            </a:r>
            <a:r>
              <a:rPr lang="en-US" altLang="ko-KR" sz="1000" smtClean="0"/>
              <a:t>!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357846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1525"/>
          </a:xfrm>
        </p:spPr>
        <p:txBody>
          <a:bodyPr/>
          <a:lstStyle/>
          <a:p>
            <a:r>
              <a:rPr lang="ko-KR" altLang="en-US" dirty="0" smtClean="0"/>
              <a:t>창원 시네마 초기 화면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14475" y="1653857"/>
            <a:ext cx="4810125" cy="477435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 smtClean="0"/>
              <a:t>기본적으로 모든 페이지는 </a:t>
            </a:r>
            <a:r>
              <a:rPr lang="en-US" altLang="ko-KR" sz="1200" dirty="0" smtClean="0"/>
              <a:t>header, </a:t>
            </a:r>
            <a:r>
              <a:rPr lang="en-US" altLang="ko-KR" sz="1200" dirty="0" err="1" smtClean="0"/>
              <a:t>nav</a:t>
            </a:r>
            <a:r>
              <a:rPr lang="en-US" altLang="ko-KR" sz="1200" dirty="0" smtClean="0"/>
              <a:t>, section, footer</a:t>
            </a:r>
            <a:r>
              <a:rPr lang="ko-KR" altLang="en-US" sz="1200" dirty="0" smtClean="0"/>
              <a:t>로 구분하였습니다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Header</a:t>
            </a:r>
            <a:r>
              <a:rPr lang="ko-KR" altLang="en-US" sz="1200" dirty="0" smtClean="0"/>
              <a:t>에는 메인 로고와 회원 관리 메뉴를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Navigation</a:t>
            </a:r>
            <a:r>
              <a:rPr lang="ko-KR" altLang="en-US" sz="1200" dirty="0" smtClean="0"/>
              <a:t>에는 각종 화면으로 넘어갈 수 있는 메뉴를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Section</a:t>
            </a:r>
            <a:r>
              <a:rPr lang="ko-KR" altLang="en-US" sz="1200" dirty="0" smtClean="0"/>
              <a:t>에는 각종 컨텐츠들로 구성하였습니다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Footer</a:t>
            </a:r>
            <a:r>
              <a:rPr lang="ko-KR" altLang="en-US" sz="1200" dirty="0" smtClean="0"/>
              <a:t>에는 프로젝트 정보</a:t>
            </a:r>
            <a:r>
              <a:rPr lang="en-US" altLang="ko-KR" sz="1200" dirty="0" smtClean="0"/>
              <a:t>,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연락처 등을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/>
              <a:t>초기 화면은 자주 이용하는 </a:t>
            </a:r>
            <a:r>
              <a:rPr lang="en-US" altLang="ko-KR" sz="1200" dirty="0" smtClean="0"/>
              <a:t>CGV</a:t>
            </a:r>
            <a:r>
              <a:rPr lang="ko-KR" altLang="en-US" sz="1200" dirty="0" smtClean="0"/>
              <a:t>에서 착안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변형하여 메인 광고 영상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상영 영화들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 게시판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등 초기 화면에서도 다양하게 접근할 수 있도록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/>
              <a:t>영화 예매 사이트인 만큼 언제 어디서나 예매할 수 있도록 오른쪽 하단에 예매하기 버튼을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/>
              <a:t>영화 포스터에 </a:t>
            </a:r>
            <a:r>
              <a:rPr lang="en-US" altLang="ko-KR" sz="1200" dirty="0" smtClean="0"/>
              <a:t>hover</a:t>
            </a:r>
            <a:r>
              <a:rPr lang="ko-KR" altLang="en-US" sz="1200" dirty="0" smtClean="0"/>
              <a:t>시 </a:t>
            </a:r>
            <a:r>
              <a:rPr lang="ko-KR" altLang="en-US" sz="1200" dirty="0" err="1" smtClean="0"/>
              <a:t>영화정보를</a:t>
            </a:r>
            <a:r>
              <a:rPr lang="ko-KR" altLang="en-US" sz="1200" dirty="0" smtClean="0"/>
              <a:t> 보거나 예매할 수 있도록 버튼을 구현하였습니다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게시글은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게시글을</a:t>
            </a:r>
            <a:r>
              <a:rPr lang="ko-KR" altLang="en-US" sz="1200" dirty="0" smtClean="0"/>
              <a:t> 확인할 수 있도록 구현하였습니다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049" y="1595545"/>
            <a:ext cx="4493025" cy="48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7869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영화 예매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438103" y="1730962"/>
            <a:ext cx="4822079" cy="41364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&lt;</a:t>
            </a:r>
            <a:r>
              <a:rPr lang="ko-KR" altLang="en-US" dirty="0" smtClean="0">
                <a:solidFill>
                  <a:schemeClr val="bg1"/>
                </a:solidFill>
              </a:rPr>
              <a:t>예매 순서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자신이 보고 싶은 영화를 선택한다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자신이 보고 싶은 시간대를 선택한다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자신이 원하는 좌석을 선택한다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 smtClean="0">
                <a:solidFill>
                  <a:schemeClr val="bg1"/>
                </a:solidFill>
              </a:rPr>
              <a:t>모든 예매 정보는 회원가입 오른쪽의 닉네임 클릭 시 확인할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선행조건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err="1" smtClean="0">
                <a:solidFill>
                  <a:schemeClr val="bg1"/>
                </a:solidFill>
              </a:rPr>
              <a:t>로그인이</a:t>
            </a:r>
            <a:r>
              <a:rPr lang="ko-KR" altLang="en-US" dirty="0" smtClean="0">
                <a:solidFill>
                  <a:schemeClr val="bg1"/>
                </a:solidFill>
              </a:rPr>
              <a:t> 된 상태에서만 </a:t>
            </a:r>
            <a:r>
              <a:rPr lang="ko-KR" altLang="en-US" dirty="0" err="1" smtClean="0">
                <a:solidFill>
                  <a:schemeClr val="bg1"/>
                </a:solidFill>
              </a:rPr>
              <a:t>예매기능에</a:t>
            </a:r>
            <a:r>
              <a:rPr lang="ko-KR" altLang="en-US" dirty="0" smtClean="0">
                <a:solidFill>
                  <a:schemeClr val="bg1"/>
                </a:solidFill>
              </a:rPr>
              <a:t> 접근이 가능하다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1" y="1730962"/>
            <a:ext cx="5066503" cy="413643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6" name="타원 15"/>
          <p:cNvSpPr/>
          <p:nvPr/>
        </p:nvSpPr>
        <p:spPr>
          <a:xfrm>
            <a:off x="230958" y="404677"/>
            <a:ext cx="1014548" cy="10145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155078-021E-49AB-8F30-C53CA1A5999D}">
  <ds:schemaRefs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26757D5-6F93-45B0-82A2-39BC87D70F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82C27-02EB-4B4A-A84F-7021AA79D4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여행 디자인</Template>
  <TotalTime>0</TotalTime>
  <Words>1167</Words>
  <Application>Microsoft Office PowerPoint</Application>
  <PresentationFormat>와이드스크린</PresentationFormat>
  <Paragraphs>111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돋움</vt:lpstr>
      <vt:lpstr>맑은 고딕</vt:lpstr>
      <vt:lpstr>Arial</vt:lpstr>
      <vt:lpstr>Franklin Gothic Book</vt:lpstr>
      <vt:lpstr>자르기</vt:lpstr>
      <vt:lpstr>영화 예매 시스템 (창원 시네마)</vt:lpstr>
      <vt:lpstr>PowerPoint 프레젠테이션</vt:lpstr>
      <vt:lpstr>1. 프로젝트 주제 및 목표</vt:lpstr>
      <vt:lpstr>2. 사용한 개발 도구 및 개발 언어</vt:lpstr>
      <vt:lpstr>3. 시스템 주요 기능 3가지</vt:lpstr>
      <vt:lpstr>  창원 시네마 DB 테이블 정보</vt:lpstr>
      <vt:lpstr>창원 시네마 기본 입력 정보(입력용)</vt:lpstr>
      <vt:lpstr>창원 시네마 초기 화면</vt:lpstr>
      <vt:lpstr>영화 예매 기능</vt:lpstr>
      <vt:lpstr>예매 기능의 주요 소스 코드</vt:lpstr>
      <vt:lpstr>이벤트 게시판 기능</vt:lpstr>
      <vt:lpstr>이벤트 게시판 기능(댓글)의 주요 소스 코드</vt:lpstr>
      <vt:lpstr>상품 주문 기능</vt:lpstr>
      <vt:lpstr>상품 주문 기능 주요 소스코드</vt:lpstr>
      <vt:lpstr>마무리 소감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2022-07-22T02:52:43Z</dcterms:created>
  <dcterms:modified xsi:type="dcterms:W3CDTF">2022-08-01T03:26:07Z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